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5"/>
  </p:notesMasterIdLst>
  <p:sldIdLst>
    <p:sldId id="332" r:id="rId2"/>
    <p:sldId id="333" r:id="rId3"/>
    <p:sldId id="334" r:id="rId4"/>
    <p:sldId id="335" r:id="rId5"/>
    <p:sldId id="336" r:id="rId6"/>
    <p:sldId id="337" r:id="rId7"/>
    <p:sldId id="349" r:id="rId8"/>
    <p:sldId id="351" r:id="rId9"/>
    <p:sldId id="352" r:id="rId10"/>
    <p:sldId id="353" r:id="rId11"/>
    <p:sldId id="350" r:id="rId12"/>
    <p:sldId id="354" r:id="rId13"/>
    <p:sldId id="338" r:id="rId14"/>
    <p:sldId id="339" r:id="rId15"/>
    <p:sldId id="340" r:id="rId16"/>
    <p:sldId id="342" r:id="rId17"/>
    <p:sldId id="343" r:id="rId18"/>
    <p:sldId id="341" r:id="rId19"/>
    <p:sldId id="344" r:id="rId20"/>
    <p:sldId id="345" r:id="rId21"/>
    <p:sldId id="347" r:id="rId22"/>
    <p:sldId id="348" r:id="rId23"/>
    <p:sldId id="346" r:id="rId24"/>
    <p:sldId id="317" r:id="rId25"/>
    <p:sldId id="318" r:id="rId26"/>
    <p:sldId id="320" r:id="rId27"/>
    <p:sldId id="325" r:id="rId28"/>
    <p:sldId id="324" r:id="rId29"/>
    <p:sldId id="319" r:id="rId30"/>
    <p:sldId id="326" r:id="rId31"/>
    <p:sldId id="328" r:id="rId32"/>
    <p:sldId id="329" r:id="rId33"/>
    <p:sldId id="330" r:id="rId34"/>
    <p:sldId id="331" r:id="rId35"/>
    <p:sldId id="327" r:id="rId36"/>
    <p:sldId id="321" r:id="rId37"/>
    <p:sldId id="322" r:id="rId38"/>
    <p:sldId id="323" r:id="rId39"/>
    <p:sldId id="304" r:id="rId40"/>
    <p:sldId id="303" r:id="rId41"/>
    <p:sldId id="258" r:id="rId42"/>
    <p:sldId id="296" r:id="rId43"/>
    <p:sldId id="313" r:id="rId44"/>
    <p:sldId id="314" r:id="rId45"/>
    <p:sldId id="315" r:id="rId46"/>
    <p:sldId id="311" r:id="rId47"/>
    <p:sldId id="312" r:id="rId48"/>
    <p:sldId id="316" r:id="rId49"/>
    <p:sldId id="309" r:id="rId50"/>
    <p:sldId id="292" r:id="rId51"/>
    <p:sldId id="306" r:id="rId52"/>
    <p:sldId id="310" r:id="rId53"/>
    <p:sldId id="293" r:id="rId54"/>
    <p:sldId id="298" r:id="rId55"/>
    <p:sldId id="294" r:id="rId56"/>
    <p:sldId id="299" r:id="rId57"/>
    <p:sldId id="300" r:id="rId58"/>
    <p:sldId id="301" r:id="rId59"/>
    <p:sldId id="302" r:id="rId60"/>
    <p:sldId id="305" r:id="rId61"/>
    <p:sldId id="297" r:id="rId62"/>
    <p:sldId id="259" r:id="rId63"/>
    <p:sldId id="260" r:id="rId64"/>
    <p:sldId id="261" r:id="rId65"/>
    <p:sldId id="262" r:id="rId66"/>
    <p:sldId id="263" r:id="rId67"/>
    <p:sldId id="264" r:id="rId68"/>
    <p:sldId id="286" r:id="rId69"/>
    <p:sldId id="282" r:id="rId70"/>
    <p:sldId id="288" r:id="rId71"/>
    <p:sldId id="287" r:id="rId72"/>
    <p:sldId id="290" r:id="rId73"/>
    <p:sldId id="291" r:id="rId74"/>
    <p:sldId id="270" r:id="rId75"/>
    <p:sldId id="289" r:id="rId76"/>
    <p:sldId id="265" r:id="rId77"/>
    <p:sldId id="281" r:id="rId78"/>
    <p:sldId id="266" r:id="rId79"/>
    <p:sldId id="267" r:id="rId80"/>
    <p:sldId id="268" r:id="rId81"/>
    <p:sldId id="269" r:id="rId82"/>
    <p:sldId id="283" r:id="rId83"/>
    <p:sldId id="285" r:id="rId84"/>
    <p:sldId id="271" r:id="rId85"/>
    <p:sldId id="272" r:id="rId86"/>
    <p:sldId id="273" r:id="rId87"/>
    <p:sldId id="274" r:id="rId88"/>
    <p:sldId id="275" r:id="rId89"/>
    <p:sldId id="276" r:id="rId90"/>
    <p:sldId id="277" r:id="rId91"/>
    <p:sldId id="278" r:id="rId92"/>
    <p:sldId id="279" r:id="rId93"/>
    <p:sldId id="280" r:id="rId94"/>
  </p:sldIdLst>
  <p:sldSz cx="12192000" cy="6858000"/>
  <p:notesSz cx="7559675" cy="10691813"/>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2" userDrawn="1">
          <p15:clr>
            <a:srgbClr val="A4A3A4"/>
          </p15:clr>
        </p15:guide>
        <p15:guide id="2" pos="30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FFE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80387" autoAdjust="0"/>
  </p:normalViewPr>
  <p:slideViewPr>
    <p:cSldViewPr snapToGrid="0">
      <p:cViewPr varScale="1">
        <p:scale>
          <a:sx n="108" d="100"/>
          <a:sy n="108" d="100"/>
        </p:scale>
        <p:origin x="234" y="108"/>
      </p:cViewPr>
      <p:guideLst>
        <p:guide orient="horz" pos="2952"/>
        <p:guide pos="306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83B4938-5D2F-4FBB-831F-3CEC7B62F3C9}" type="datetimeFigureOut">
              <a:rPr lang="en-DE" smtClean="0"/>
              <a:t>09/02/2026</a:t>
            </a:fld>
            <a:endParaRPr lang="en-DE"/>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ECF8C34-17CD-41C4-A2DB-37C5CCFFA151}" type="slidenum">
              <a:rPr lang="en-DE" smtClean="0"/>
              <a:t>‹Nr.›</a:t>
            </a:fld>
            <a:endParaRPr lang="en-DE"/>
          </a:p>
        </p:txBody>
      </p:sp>
    </p:spTree>
    <p:extLst>
      <p:ext uri="{BB962C8B-B14F-4D97-AF65-F5344CB8AC3E}">
        <p14:creationId xmlns:p14="http://schemas.microsoft.com/office/powerpoint/2010/main" val="236539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05CF3-7EA5-44B3-DF45-3D0A6DE03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6B3B8-1BFF-49FA-0482-C93E31017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E0C363-9F61-289E-8581-B3094ECC3967}"/>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20782BCE-82C9-4858-8FE4-D3E6843DF150}"/>
              </a:ext>
            </a:extLst>
          </p:cNvPr>
          <p:cNvSpPr>
            <a:spLocks noGrp="1"/>
          </p:cNvSpPr>
          <p:nvPr>
            <p:ph type="sldNum" sz="quarter" idx="5"/>
          </p:nvPr>
        </p:nvSpPr>
        <p:spPr/>
        <p:txBody>
          <a:bodyPr/>
          <a:lstStyle/>
          <a:p>
            <a:fld id="{7D5572D0-3795-4C3C-849E-BDA62F558749}" type="slidenum">
              <a:rPr lang="LID4096" smtClean="0"/>
              <a:t>1</a:t>
            </a:fld>
            <a:endParaRPr lang="LID4096"/>
          </a:p>
        </p:txBody>
      </p:sp>
    </p:spTree>
    <p:extLst>
      <p:ext uri="{BB962C8B-B14F-4D97-AF65-F5344CB8AC3E}">
        <p14:creationId xmlns:p14="http://schemas.microsoft.com/office/powerpoint/2010/main" val="97485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DF5C2-073D-15CA-ED78-71E45CB46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74473-1B85-1FE8-F29F-234FA3E42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507FB-72CD-CA03-75A5-7F376E12087A}"/>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255B6440-C6A6-2BEA-5489-245A26089A5B}"/>
              </a:ext>
            </a:extLst>
          </p:cNvPr>
          <p:cNvSpPr>
            <a:spLocks noGrp="1"/>
          </p:cNvSpPr>
          <p:nvPr>
            <p:ph type="sldNum" sz="quarter" idx="5"/>
          </p:nvPr>
        </p:nvSpPr>
        <p:spPr/>
        <p:txBody>
          <a:bodyPr/>
          <a:lstStyle/>
          <a:p>
            <a:fld id="{7D5572D0-3795-4C3C-849E-BDA62F558749}" type="slidenum">
              <a:rPr lang="LID4096" smtClean="0"/>
              <a:t>22</a:t>
            </a:fld>
            <a:endParaRPr lang="LID4096"/>
          </a:p>
        </p:txBody>
      </p:sp>
    </p:spTree>
    <p:extLst>
      <p:ext uri="{BB962C8B-B14F-4D97-AF65-F5344CB8AC3E}">
        <p14:creationId xmlns:p14="http://schemas.microsoft.com/office/powerpoint/2010/main" val="56170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p:cNvSpPr>
            <a:spLocks noGrp="1"/>
          </p:cNvSpPr>
          <p:nvPr>
            <p:ph type="sldNum" sz="quarter" idx="5"/>
          </p:nvPr>
        </p:nvSpPr>
        <p:spPr/>
        <p:txBody>
          <a:bodyPr/>
          <a:lstStyle/>
          <a:p>
            <a:fld id="{8ECF8C34-17CD-41C4-A2DB-37C5CCFFA151}" type="slidenum">
              <a:rPr lang="en-DE" smtClean="0"/>
              <a:t>53</a:t>
            </a:fld>
            <a:endParaRPr lang="en-DE"/>
          </a:p>
        </p:txBody>
      </p:sp>
    </p:spTree>
    <p:extLst>
      <p:ext uri="{BB962C8B-B14F-4D97-AF65-F5344CB8AC3E}">
        <p14:creationId xmlns:p14="http://schemas.microsoft.com/office/powerpoint/2010/main" val="3223067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8ECF8C34-17CD-41C4-A2DB-37C5CCFFA151}" type="slidenum">
              <a:rPr lang="en-DE" smtClean="0"/>
              <a:t>55</a:t>
            </a:fld>
            <a:endParaRPr lang="en-DE"/>
          </a:p>
        </p:txBody>
      </p:sp>
    </p:spTree>
    <p:extLst>
      <p:ext uri="{BB962C8B-B14F-4D97-AF65-F5344CB8AC3E}">
        <p14:creationId xmlns:p14="http://schemas.microsoft.com/office/powerpoint/2010/main" val="2510164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C9E6-E56E-649F-65B2-F8F26A5A5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4ABEC-4D41-5C2E-7596-70866F28F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C38E3-E6C2-AE2D-9651-70D7376662DA}"/>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AB662B9D-E288-62F8-A3BF-D06898996A19}"/>
              </a:ext>
            </a:extLst>
          </p:cNvPr>
          <p:cNvSpPr>
            <a:spLocks noGrp="1"/>
          </p:cNvSpPr>
          <p:nvPr>
            <p:ph type="sldNum" sz="quarter" idx="5"/>
          </p:nvPr>
        </p:nvSpPr>
        <p:spPr/>
        <p:txBody>
          <a:bodyPr/>
          <a:lstStyle/>
          <a:p>
            <a:fld id="{8ECF8C34-17CD-41C4-A2DB-37C5CCFFA151}" type="slidenum">
              <a:rPr lang="en-DE" smtClean="0"/>
              <a:t>56</a:t>
            </a:fld>
            <a:endParaRPr lang="en-DE"/>
          </a:p>
        </p:txBody>
      </p:sp>
    </p:spTree>
    <p:extLst>
      <p:ext uri="{BB962C8B-B14F-4D97-AF65-F5344CB8AC3E}">
        <p14:creationId xmlns:p14="http://schemas.microsoft.com/office/powerpoint/2010/main" val="287073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4A029-CBA8-E92C-2DE2-83D041AE9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D4027-51E2-834D-376E-6BA5846EE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83EBE-2A72-2CE9-F852-5CC52414C617}"/>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2DA5EB88-3BF2-68DD-E792-991288D6791C}"/>
              </a:ext>
            </a:extLst>
          </p:cNvPr>
          <p:cNvSpPr>
            <a:spLocks noGrp="1"/>
          </p:cNvSpPr>
          <p:nvPr>
            <p:ph type="sldNum" sz="quarter" idx="5"/>
          </p:nvPr>
        </p:nvSpPr>
        <p:spPr/>
        <p:txBody>
          <a:bodyPr/>
          <a:lstStyle/>
          <a:p>
            <a:fld id="{8ECF8C34-17CD-41C4-A2DB-37C5CCFFA151}" type="slidenum">
              <a:rPr lang="en-DE" smtClean="0"/>
              <a:t>57</a:t>
            </a:fld>
            <a:endParaRPr lang="en-DE"/>
          </a:p>
        </p:txBody>
      </p:sp>
    </p:spTree>
    <p:extLst>
      <p:ext uri="{BB962C8B-B14F-4D97-AF65-F5344CB8AC3E}">
        <p14:creationId xmlns:p14="http://schemas.microsoft.com/office/powerpoint/2010/main" val="3075083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1F7E-36CD-EF2A-0EBA-074973315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ED0E2-5878-48E0-0B42-E7A258B8C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4AE87-6031-AA36-E855-7E20387E4372}"/>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45BCC55A-92DA-F2BD-2B18-DF08DECDE6C4}"/>
              </a:ext>
            </a:extLst>
          </p:cNvPr>
          <p:cNvSpPr>
            <a:spLocks noGrp="1"/>
          </p:cNvSpPr>
          <p:nvPr>
            <p:ph type="sldNum" sz="quarter" idx="5"/>
          </p:nvPr>
        </p:nvSpPr>
        <p:spPr/>
        <p:txBody>
          <a:bodyPr/>
          <a:lstStyle/>
          <a:p>
            <a:fld id="{8ECF8C34-17CD-41C4-A2DB-37C5CCFFA151}" type="slidenum">
              <a:rPr lang="en-DE" smtClean="0"/>
              <a:t>58</a:t>
            </a:fld>
            <a:endParaRPr lang="en-DE"/>
          </a:p>
        </p:txBody>
      </p:sp>
    </p:spTree>
    <p:extLst>
      <p:ext uri="{BB962C8B-B14F-4D97-AF65-F5344CB8AC3E}">
        <p14:creationId xmlns:p14="http://schemas.microsoft.com/office/powerpoint/2010/main" val="3624782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18B8-C807-1730-8729-8023ACC54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5564D-467C-10A6-E1B7-B41F29529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9CF04-8DCA-8E4C-6D84-7812D58E832D}"/>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07EED264-9E92-7513-8BA0-7E39DD083FCB}"/>
              </a:ext>
            </a:extLst>
          </p:cNvPr>
          <p:cNvSpPr>
            <a:spLocks noGrp="1"/>
          </p:cNvSpPr>
          <p:nvPr>
            <p:ph type="sldNum" sz="quarter" idx="5"/>
          </p:nvPr>
        </p:nvSpPr>
        <p:spPr/>
        <p:txBody>
          <a:bodyPr/>
          <a:lstStyle/>
          <a:p>
            <a:fld id="{8ECF8C34-17CD-41C4-A2DB-37C5CCFFA151}" type="slidenum">
              <a:rPr lang="en-DE" smtClean="0"/>
              <a:t>59</a:t>
            </a:fld>
            <a:endParaRPr lang="en-DE"/>
          </a:p>
        </p:txBody>
      </p:sp>
    </p:spTree>
    <p:extLst>
      <p:ext uri="{BB962C8B-B14F-4D97-AF65-F5344CB8AC3E}">
        <p14:creationId xmlns:p14="http://schemas.microsoft.com/office/powerpoint/2010/main" val="1600359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CEADA-56C7-0D81-BDDC-04B79FA53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9D097-F03F-D5C9-F887-4EB3387D6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AF348-95FE-64A2-AE8B-50CA34F86ACF}"/>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8D0EB17D-51E3-4742-1202-77586E19F941}"/>
              </a:ext>
            </a:extLst>
          </p:cNvPr>
          <p:cNvSpPr>
            <a:spLocks noGrp="1"/>
          </p:cNvSpPr>
          <p:nvPr>
            <p:ph type="sldNum" sz="quarter" idx="5"/>
          </p:nvPr>
        </p:nvSpPr>
        <p:spPr/>
        <p:txBody>
          <a:bodyPr/>
          <a:lstStyle/>
          <a:p>
            <a:fld id="{8ECF8C34-17CD-41C4-A2DB-37C5CCFFA151}" type="slidenum">
              <a:rPr lang="en-DE" smtClean="0"/>
              <a:t>60</a:t>
            </a:fld>
            <a:endParaRPr lang="en-DE"/>
          </a:p>
        </p:txBody>
      </p:sp>
    </p:spTree>
    <p:extLst>
      <p:ext uri="{BB962C8B-B14F-4D97-AF65-F5344CB8AC3E}">
        <p14:creationId xmlns:p14="http://schemas.microsoft.com/office/powerpoint/2010/main" val="61603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DEC9693-A716-459F-9D95-DDB1631609AC}" type="slidenum">
              <a:t>‹Nr.›</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0D0460B-7977-47E7-A79A-D188E3C03145}" type="slidenum">
              <a:t>‹Nr.›</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10E9FE8-B0A7-4DDF-9B2C-C222F344FFE3}" type="slidenum">
              <a:t>‹Nr.›</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1FD9CF8-875E-439C-8289-500F982A6E2C}" type="slidenum">
              <a:t>‹Nr.›</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1C50-5D25-95A5-BFC2-A31C2E836425}"/>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5479FD4-A77D-E97E-76EB-2B34C509A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768C733-D60B-9E68-E96F-B69FB04DC078}"/>
              </a:ext>
            </a:extLst>
          </p:cNvPr>
          <p:cNvSpPr>
            <a:spLocks noGrp="1"/>
          </p:cNvSpPr>
          <p:nvPr>
            <p:ph type="dt" sz="half" idx="10"/>
          </p:nvPr>
        </p:nvSpPr>
        <p:spPr/>
        <p:txBody>
          <a:bodyPr/>
          <a:lstStyle/>
          <a:p>
            <a:endParaRPr lang="en-DE"/>
          </a:p>
        </p:txBody>
      </p:sp>
      <p:sp>
        <p:nvSpPr>
          <p:cNvPr id="5" name="Footer Placeholder 4">
            <a:extLst>
              <a:ext uri="{FF2B5EF4-FFF2-40B4-BE49-F238E27FC236}">
                <a16:creationId xmlns:a16="http://schemas.microsoft.com/office/drawing/2014/main" id="{FFBDF152-B7CB-BD79-6779-DF68364A1148}"/>
              </a:ext>
            </a:extLst>
          </p:cNvPr>
          <p:cNvSpPr>
            <a:spLocks noGrp="1"/>
          </p:cNvSpPr>
          <p:nvPr>
            <p:ph type="ftr" sz="quarter" idx="11"/>
          </p:nvPr>
        </p:nvSpPr>
        <p:spPr/>
        <p:txBody>
          <a:bodyPr/>
          <a:lstStyle/>
          <a:p>
            <a:r>
              <a:rPr lang="en-DE"/>
              <a:t>Footer</a:t>
            </a:r>
          </a:p>
        </p:txBody>
      </p:sp>
      <p:sp>
        <p:nvSpPr>
          <p:cNvPr id="6" name="Slide Number Placeholder 5">
            <a:extLst>
              <a:ext uri="{FF2B5EF4-FFF2-40B4-BE49-F238E27FC236}">
                <a16:creationId xmlns:a16="http://schemas.microsoft.com/office/drawing/2014/main" id="{242949DB-C176-AAEE-DF89-B1A94C66099C}"/>
              </a:ext>
            </a:extLst>
          </p:cNvPr>
          <p:cNvSpPr>
            <a:spLocks noGrp="1"/>
          </p:cNvSpPr>
          <p:nvPr>
            <p:ph type="sldNum" sz="quarter" idx="12"/>
          </p:nvPr>
        </p:nvSpPr>
        <p:spPr/>
        <p:txBody>
          <a:bodyPr/>
          <a:lstStyle/>
          <a:p>
            <a:fld id="{7E8774BD-3A8C-4ADC-8C0D-70DC2C0D04B2}" type="slidenum">
              <a:rPr lang="en-DE" smtClean="0"/>
              <a:t>‹Nr.›</a:t>
            </a:fld>
            <a:endParaRPr lang="en-DE"/>
          </a:p>
        </p:txBody>
      </p:sp>
    </p:spTree>
    <p:extLst>
      <p:ext uri="{BB962C8B-B14F-4D97-AF65-F5344CB8AC3E}">
        <p14:creationId xmlns:p14="http://schemas.microsoft.com/office/powerpoint/2010/main" val="881261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DA4ED779-1BF4-E9B2-D05D-97789C628B36}"/>
              </a:ext>
            </a:extLst>
          </p:cNvPr>
          <p:cNvSpPr/>
          <p:nvPr userDrawn="1"/>
        </p:nvSpPr>
        <p:spPr>
          <a:xfrm>
            <a:off x="0" y="1668462"/>
            <a:ext cx="12192000" cy="5189537"/>
          </a:xfrm>
          <a:custGeom>
            <a:avLst/>
            <a:gdLst>
              <a:gd name="connsiteX0" fmla="*/ 0 w 12192000"/>
              <a:gd name="connsiteY0" fmla="*/ 0 h 4760912"/>
              <a:gd name="connsiteX1" fmla="*/ 12192000 w 12192000"/>
              <a:gd name="connsiteY1" fmla="*/ 0 h 4760912"/>
              <a:gd name="connsiteX2" fmla="*/ 12192000 w 12192000"/>
              <a:gd name="connsiteY2" fmla="*/ 4760912 h 4760912"/>
              <a:gd name="connsiteX3" fmla="*/ 0 w 12192000"/>
              <a:gd name="connsiteY3" fmla="*/ 4760912 h 4760912"/>
              <a:gd name="connsiteX4" fmla="*/ 0 w 12192000"/>
              <a:gd name="connsiteY4" fmla="*/ 0 h 4760912"/>
              <a:gd name="connsiteX0" fmla="*/ 0 w 12192000"/>
              <a:gd name="connsiteY0" fmla="*/ 212725 h 4973637"/>
              <a:gd name="connsiteX1" fmla="*/ 12192000 w 12192000"/>
              <a:gd name="connsiteY1" fmla="*/ 0 h 4973637"/>
              <a:gd name="connsiteX2" fmla="*/ 12192000 w 12192000"/>
              <a:gd name="connsiteY2" fmla="*/ 4973637 h 4973637"/>
              <a:gd name="connsiteX3" fmla="*/ 0 w 12192000"/>
              <a:gd name="connsiteY3" fmla="*/ 4973637 h 4973637"/>
              <a:gd name="connsiteX4" fmla="*/ 0 w 12192000"/>
              <a:gd name="connsiteY4" fmla="*/ 212725 h 4973637"/>
              <a:gd name="connsiteX0" fmla="*/ 0 w 12192000"/>
              <a:gd name="connsiteY0" fmla="*/ 428625 h 5189537"/>
              <a:gd name="connsiteX1" fmla="*/ 12192000 w 12192000"/>
              <a:gd name="connsiteY1" fmla="*/ 0 h 5189537"/>
              <a:gd name="connsiteX2" fmla="*/ 12192000 w 12192000"/>
              <a:gd name="connsiteY2" fmla="*/ 5189537 h 5189537"/>
              <a:gd name="connsiteX3" fmla="*/ 0 w 12192000"/>
              <a:gd name="connsiteY3" fmla="*/ 5189537 h 5189537"/>
              <a:gd name="connsiteX4" fmla="*/ 0 w 12192000"/>
              <a:gd name="connsiteY4" fmla="*/ 428625 h 518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89537">
                <a:moveTo>
                  <a:pt x="0" y="428625"/>
                </a:moveTo>
                <a:lnTo>
                  <a:pt x="12192000" y="0"/>
                </a:lnTo>
                <a:lnTo>
                  <a:pt x="12192000" y="5189537"/>
                </a:lnTo>
                <a:lnTo>
                  <a:pt x="0" y="5189537"/>
                </a:lnTo>
                <a:lnTo>
                  <a:pt x="0" y="428625"/>
                </a:lnTo>
                <a:close/>
              </a:path>
            </a:pathLst>
          </a:custGeom>
          <a:gradFill>
            <a:gsLst>
              <a:gs pos="0">
                <a:srgbClr val="1F90CC"/>
              </a:gs>
              <a:gs pos="100000">
                <a:srgbClr val="9013FE"/>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4">
            <a:extLst>
              <a:ext uri="{FF2B5EF4-FFF2-40B4-BE49-F238E27FC236}">
                <a16:creationId xmlns:a16="http://schemas.microsoft.com/office/drawing/2014/main" id="{220A97D8-26D0-E064-8D44-BA1E44C754AA}"/>
              </a:ext>
            </a:extLst>
          </p:cNvPr>
          <p:cNvSpPr/>
          <p:nvPr userDrawn="1"/>
        </p:nvSpPr>
        <p:spPr>
          <a:xfrm>
            <a:off x="-6479" y="1668461"/>
            <a:ext cx="12192000" cy="5189537"/>
          </a:xfrm>
          <a:custGeom>
            <a:avLst/>
            <a:gdLst>
              <a:gd name="connsiteX0" fmla="*/ 0 w 12192000"/>
              <a:gd name="connsiteY0" fmla="*/ 0 h 4760912"/>
              <a:gd name="connsiteX1" fmla="*/ 12192000 w 12192000"/>
              <a:gd name="connsiteY1" fmla="*/ 0 h 4760912"/>
              <a:gd name="connsiteX2" fmla="*/ 12192000 w 12192000"/>
              <a:gd name="connsiteY2" fmla="*/ 4760912 h 4760912"/>
              <a:gd name="connsiteX3" fmla="*/ 0 w 12192000"/>
              <a:gd name="connsiteY3" fmla="*/ 4760912 h 4760912"/>
              <a:gd name="connsiteX4" fmla="*/ 0 w 12192000"/>
              <a:gd name="connsiteY4" fmla="*/ 0 h 4760912"/>
              <a:gd name="connsiteX0" fmla="*/ 0 w 12192000"/>
              <a:gd name="connsiteY0" fmla="*/ 212725 h 4973637"/>
              <a:gd name="connsiteX1" fmla="*/ 12192000 w 12192000"/>
              <a:gd name="connsiteY1" fmla="*/ 0 h 4973637"/>
              <a:gd name="connsiteX2" fmla="*/ 12192000 w 12192000"/>
              <a:gd name="connsiteY2" fmla="*/ 4973637 h 4973637"/>
              <a:gd name="connsiteX3" fmla="*/ 0 w 12192000"/>
              <a:gd name="connsiteY3" fmla="*/ 4973637 h 4973637"/>
              <a:gd name="connsiteX4" fmla="*/ 0 w 12192000"/>
              <a:gd name="connsiteY4" fmla="*/ 212725 h 4973637"/>
              <a:gd name="connsiteX0" fmla="*/ 0 w 12192000"/>
              <a:gd name="connsiteY0" fmla="*/ 428625 h 5189537"/>
              <a:gd name="connsiteX1" fmla="*/ 12192000 w 12192000"/>
              <a:gd name="connsiteY1" fmla="*/ 0 h 5189537"/>
              <a:gd name="connsiteX2" fmla="*/ 12192000 w 12192000"/>
              <a:gd name="connsiteY2" fmla="*/ 5189537 h 5189537"/>
              <a:gd name="connsiteX3" fmla="*/ 0 w 12192000"/>
              <a:gd name="connsiteY3" fmla="*/ 5189537 h 5189537"/>
              <a:gd name="connsiteX4" fmla="*/ 0 w 12192000"/>
              <a:gd name="connsiteY4" fmla="*/ 428625 h 518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89537">
                <a:moveTo>
                  <a:pt x="0" y="428625"/>
                </a:moveTo>
                <a:lnTo>
                  <a:pt x="12192000" y="0"/>
                </a:lnTo>
                <a:lnTo>
                  <a:pt x="12192000" y="5189537"/>
                </a:lnTo>
                <a:lnTo>
                  <a:pt x="0" y="5189537"/>
                </a:lnTo>
                <a:lnTo>
                  <a:pt x="0" y="428625"/>
                </a:lnTo>
                <a:close/>
              </a:path>
            </a:pathLst>
          </a:custGeom>
          <a:gradFill>
            <a:gsLst>
              <a:gs pos="0">
                <a:srgbClr val="FF6C00"/>
              </a:gs>
              <a:gs pos="100000">
                <a:srgbClr val="C40D1E"/>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6">
            <a:extLst>
              <a:ext uri="{FF2B5EF4-FFF2-40B4-BE49-F238E27FC236}">
                <a16:creationId xmlns:a16="http://schemas.microsoft.com/office/drawing/2014/main" id="{0E7932CC-57F5-7FF5-6F53-EF9A888DB64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388168" y="378741"/>
            <a:ext cx="2250000" cy="774000"/>
          </a:xfrm>
          <a:prstGeom prst="rect">
            <a:avLst/>
          </a:prstGeom>
        </p:spPr>
      </p:pic>
      <p:sp>
        <p:nvSpPr>
          <p:cNvPr id="4098" name="Rectangle 2">
            <a:extLst>
              <a:ext uri="{FF2B5EF4-FFF2-40B4-BE49-F238E27FC236}">
                <a16:creationId xmlns:a16="http://schemas.microsoft.com/office/drawing/2014/main" id="{5F2B473E-6402-CF41-B498-BF4083E1F7F1}"/>
              </a:ext>
            </a:extLst>
          </p:cNvPr>
          <p:cNvSpPr>
            <a:spLocks noGrp="1" noChangeArrowheads="1"/>
          </p:cNvSpPr>
          <p:nvPr>
            <p:ph type="ctrTitle"/>
          </p:nvPr>
        </p:nvSpPr>
        <p:spPr>
          <a:xfrm>
            <a:off x="550800" y="5431613"/>
            <a:ext cx="8328079" cy="461665"/>
          </a:xfrm>
          <a:noFill/>
        </p:spPr>
        <p:txBody>
          <a:bodyPr wrap="square" lIns="0" tIns="0" rIns="0" bIns="0" rtlCol="0">
            <a:spAutoFit/>
          </a:bodyPr>
          <a:lstStyle>
            <a:lvl1pPr algn="l">
              <a:defRPr lang="en-US" altLang="en-US" sz="3000" noProof="0" dirty="0">
                <a:solidFill>
                  <a:schemeClr val="bg1"/>
                </a:solidFill>
                <a:latin typeface="Arial" panose="020B0604020202020204" pitchFamily="34" charset="0"/>
                <a:ea typeface="+mn-ea"/>
                <a:cs typeface="Arial" panose="020B0604020202020204" pitchFamily="34" charset="0"/>
              </a:defRPr>
            </a:lvl1pPr>
          </a:lstStyle>
          <a:p>
            <a:pPr lvl="0" algn="ctr">
              <a:lnSpc>
                <a:spcPts val="3600"/>
              </a:lnSpc>
            </a:pPr>
            <a:r>
              <a:rPr lang="en-US" altLang="en-US" noProof="0" dirty="0"/>
              <a:t>Click to edit Master title style</a:t>
            </a:r>
          </a:p>
        </p:txBody>
      </p:sp>
      <p:sp>
        <p:nvSpPr>
          <p:cNvPr id="4099" name="Rectangle 3">
            <a:extLst>
              <a:ext uri="{FF2B5EF4-FFF2-40B4-BE49-F238E27FC236}">
                <a16:creationId xmlns:a16="http://schemas.microsoft.com/office/drawing/2014/main" id="{44EFF916-2BDB-4E4D-8A01-EDEA9161D585}"/>
              </a:ext>
            </a:extLst>
          </p:cNvPr>
          <p:cNvSpPr>
            <a:spLocks noGrp="1" noChangeArrowheads="1"/>
          </p:cNvSpPr>
          <p:nvPr>
            <p:ph type="subTitle" idx="1"/>
          </p:nvPr>
        </p:nvSpPr>
        <p:spPr>
          <a:xfrm>
            <a:off x="550801" y="6097223"/>
            <a:ext cx="8328079" cy="283411"/>
          </a:xfrm>
          <a:noFill/>
        </p:spPr>
        <p:txBody>
          <a:bodyPr wrap="square" lIns="0" tIns="0" rIns="0" bIns="0" rtlCol="0">
            <a:spAutoFit/>
          </a:bodyPr>
          <a:lstStyle>
            <a:lvl1pPr>
              <a:defRPr lang="en-US" altLang="en-US" sz="1800" noProof="0" dirty="0">
                <a:solidFill>
                  <a:schemeClr val="bg1"/>
                </a:solidFill>
                <a:latin typeface="Arial" panose="020B0604020202020204" pitchFamily="34" charset="0"/>
                <a:cs typeface="Arial" panose="020B0604020202020204" pitchFamily="34" charset="0"/>
              </a:defRPr>
            </a:lvl1pPr>
          </a:lstStyle>
          <a:p>
            <a:pPr marL="0" marR="0" lvl="0" indent="0" defTabSz="914400" fontAlgn="auto" latinLnBrk="0">
              <a:lnSpc>
                <a:spcPts val="2400"/>
              </a:lnSpc>
              <a:spcAft>
                <a:spcPts val="0"/>
              </a:spcAft>
              <a:buClrTx/>
              <a:buSzTx/>
              <a:buFont typeface="Arial" panose="020B0604020202020204" pitchFamily="34" charset="0"/>
              <a:buNone/>
              <a:tabLst/>
            </a:pPr>
            <a:r>
              <a:rPr lang="en-US" altLang="en-US" noProof="0" dirty="0"/>
              <a:t>Click to edit Master subtitle style</a:t>
            </a:r>
          </a:p>
        </p:txBody>
      </p:sp>
      <p:pic>
        <p:nvPicPr>
          <p:cNvPr id="14" name="Picture 13">
            <a:extLst>
              <a:ext uri="{FF2B5EF4-FFF2-40B4-BE49-F238E27FC236}">
                <a16:creationId xmlns:a16="http://schemas.microsoft.com/office/drawing/2014/main" id="{78AF8769-66B8-2076-3312-6FFEC190D6B9}"/>
              </a:ext>
            </a:extLst>
          </p:cNvPr>
          <p:cNvPicPr>
            <a:picLocks noChangeAspect="1"/>
          </p:cNvPicPr>
          <p:nvPr userDrawn="1"/>
        </p:nvPicPr>
        <p:blipFill>
          <a:blip r:embed="rId3"/>
          <a:stretch>
            <a:fillRect/>
          </a:stretch>
        </p:blipFill>
        <p:spPr>
          <a:xfrm>
            <a:off x="9388168" y="5982101"/>
            <a:ext cx="2432377" cy="497158"/>
          </a:xfrm>
          <a:prstGeom prst="rect">
            <a:avLst/>
          </a:prstGeom>
        </p:spPr>
      </p:pic>
      <p:sp>
        <p:nvSpPr>
          <p:cNvPr id="15" name="Bildplatzhalter 23">
            <a:extLst>
              <a:ext uri="{FF2B5EF4-FFF2-40B4-BE49-F238E27FC236}">
                <a16:creationId xmlns:a16="http://schemas.microsoft.com/office/drawing/2014/main" id="{6D21FA3E-20E0-EB86-2D08-F46A8F5CDCA4}"/>
              </a:ext>
            </a:extLst>
          </p:cNvPr>
          <p:cNvSpPr>
            <a:spLocks noGrp="1"/>
          </p:cNvSpPr>
          <p:nvPr>
            <p:ph type="pic" sz="quarter" idx="17" hasCustomPrompt="1"/>
          </p:nvPr>
        </p:nvSpPr>
        <p:spPr>
          <a:xfrm>
            <a:off x="-6479" y="1260572"/>
            <a:ext cx="8885359" cy="3273604"/>
          </a:xfrm>
          <a:custGeom>
            <a:avLst/>
            <a:gdLst>
              <a:gd name="connsiteX0" fmla="*/ 0 w 8328660"/>
              <a:gd name="connsiteY0" fmla="*/ 0 h 3143274"/>
              <a:gd name="connsiteX1" fmla="*/ 8328660 w 8328660"/>
              <a:gd name="connsiteY1" fmla="*/ 0 h 3143274"/>
              <a:gd name="connsiteX2" fmla="*/ 8328660 w 8328660"/>
              <a:gd name="connsiteY2" fmla="*/ 3143274 h 3143274"/>
              <a:gd name="connsiteX3" fmla="*/ 0 w 8328660"/>
              <a:gd name="connsiteY3" fmla="*/ 3143274 h 3143274"/>
              <a:gd name="connsiteX4" fmla="*/ 0 w 8328660"/>
              <a:gd name="connsiteY4" fmla="*/ 0 h 3143274"/>
              <a:gd name="connsiteX0" fmla="*/ 0 w 8336280"/>
              <a:gd name="connsiteY0" fmla="*/ 601980 h 3745254"/>
              <a:gd name="connsiteX1" fmla="*/ 8336280 w 8336280"/>
              <a:gd name="connsiteY1" fmla="*/ 0 h 3745254"/>
              <a:gd name="connsiteX2" fmla="*/ 8328660 w 8336280"/>
              <a:gd name="connsiteY2" fmla="*/ 3745254 h 3745254"/>
              <a:gd name="connsiteX3" fmla="*/ 0 w 8336280"/>
              <a:gd name="connsiteY3" fmla="*/ 3745254 h 3745254"/>
              <a:gd name="connsiteX4" fmla="*/ 0 w 8336280"/>
              <a:gd name="connsiteY4" fmla="*/ 601980 h 3745254"/>
              <a:gd name="connsiteX0" fmla="*/ 0 w 8336280"/>
              <a:gd name="connsiteY0" fmla="*/ 601980 h 3745254"/>
              <a:gd name="connsiteX1" fmla="*/ 8336280 w 8336280"/>
              <a:gd name="connsiteY1" fmla="*/ 0 h 3745254"/>
              <a:gd name="connsiteX2" fmla="*/ 8321040 w 8336280"/>
              <a:gd name="connsiteY2" fmla="*/ 3242334 h 3745254"/>
              <a:gd name="connsiteX3" fmla="*/ 0 w 8336280"/>
              <a:gd name="connsiteY3" fmla="*/ 3745254 h 3745254"/>
              <a:gd name="connsiteX4" fmla="*/ 0 w 8336280"/>
              <a:gd name="connsiteY4" fmla="*/ 601980 h 3745254"/>
              <a:gd name="connsiteX0" fmla="*/ 0 w 8336280"/>
              <a:gd name="connsiteY0" fmla="*/ 286029 h 3429303"/>
              <a:gd name="connsiteX1" fmla="*/ 8336280 w 8336280"/>
              <a:gd name="connsiteY1" fmla="*/ 0 h 3429303"/>
              <a:gd name="connsiteX2" fmla="*/ 8321040 w 8336280"/>
              <a:gd name="connsiteY2" fmla="*/ 2926383 h 3429303"/>
              <a:gd name="connsiteX3" fmla="*/ 0 w 8336280"/>
              <a:gd name="connsiteY3" fmla="*/ 3429303 h 3429303"/>
              <a:gd name="connsiteX4" fmla="*/ 0 w 8336280"/>
              <a:gd name="connsiteY4" fmla="*/ 286029 h 3429303"/>
              <a:gd name="connsiteX0" fmla="*/ 0 w 8339997"/>
              <a:gd name="connsiteY0" fmla="*/ 312049 h 3429303"/>
              <a:gd name="connsiteX1" fmla="*/ 8339997 w 8339997"/>
              <a:gd name="connsiteY1" fmla="*/ 0 h 3429303"/>
              <a:gd name="connsiteX2" fmla="*/ 8324757 w 8339997"/>
              <a:gd name="connsiteY2" fmla="*/ 2926383 h 3429303"/>
              <a:gd name="connsiteX3" fmla="*/ 3717 w 8339997"/>
              <a:gd name="connsiteY3" fmla="*/ 3429303 h 3429303"/>
              <a:gd name="connsiteX4" fmla="*/ 0 w 8339997"/>
              <a:gd name="connsiteY4" fmla="*/ 312049 h 3429303"/>
              <a:gd name="connsiteX0" fmla="*/ 0 w 8343172"/>
              <a:gd name="connsiteY0" fmla="*/ 305699 h 3429303"/>
              <a:gd name="connsiteX1" fmla="*/ 8343172 w 8343172"/>
              <a:gd name="connsiteY1" fmla="*/ 0 h 3429303"/>
              <a:gd name="connsiteX2" fmla="*/ 8327932 w 8343172"/>
              <a:gd name="connsiteY2" fmla="*/ 2926383 h 3429303"/>
              <a:gd name="connsiteX3" fmla="*/ 6892 w 8343172"/>
              <a:gd name="connsiteY3" fmla="*/ 3429303 h 3429303"/>
              <a:gd name="connsiteX4" fmla="*/ 0 w 8343172"/>
              <a:gd name="connsiteY4" fmla="*/ 305699 h 3429303"/>
              <a:gd name="connsiteX0" fmla="*/ 0 w 8349522"/>
              <a:gd name="connsiteY0" fmla="*/ 308874 h 3429303"/>
              <a:gd name="connsiteX1" fmla="*/ 8349522 w 8349522"/>
              <a:gd name="connsiteY1" fmla="*/ 0 h 3429303"/>
              <a:gd name="connsiteX2" fmla="*/ 8334282 w 8349522"/>
              <a:gd name="connsiteY2" fmla="*/ 2926383 h 3429303"/>
              <a:gd name="connsiteX3" fmla="*/ 13242 w 8349522"/>
              <a:gd name="connsiteY3" fmla="*/ 3429303 h 3429303"/>
              <a:gd name="connsiteX4" fmla="*/ 0 w 8349522"/>
              <a:gd name="connsiteY4" fmla="*/ 308874 h 3429303"/>
              <a:gd name="connsiteX0" fmla="*/ 0 w 8352697"/>
              <a:gd name="connsiteY0" fmla="*/ 312049 h 3429303"/>
              <a:gd name="connsiteX1" fmla="*/ 8352697 w 8352697"/>
              <a:gd name="connsiteY1" fmla="*/ 0 h 3429303"/>
              <a:gd name="connsiteX2" fmla="*/ 8337457 w 8352697"/>
              <a:gd name="connsiteY2" fmla="*/ 2926383 h 3429303"/>
              <a:gd name="connsiteX3" fmla="*/ 16417 w 8352697"/>
              <a:gd name="connsiteY3" fmla="*/ 3429303 h 3429303"/>
              <a:gd name="connsiteX4" fmla="*/ 0 w 8352697"/>
              <a:gd name="connsiteY4" fmla="*/ 312049 h 3429303"/>
              <a:gd name="connsiteX0" fmla="*/ 0 w 8349522"/>
              <a:gd name="connsiteY0" fmla="*/ 302524 h 3429303"/>
              <a:gd name="connsiteX1" fmla="*/ 8349522 w 8349522"/>
              <a:gd name="connsiteY1" fmla="*/ 0 h 3429303"/>
              <a:gd name="connsiteX2" fmla="*/ 8334282 w 8349522"/>
              <a:gd name="connsiteY2" fmla="*/ 2926383 h 3429303"/>
              <a:gd name="connsiteX3" fmla="*/ 13242 w 8349522"/>
              <a:gd name="connsiteY3" fmla="*/ 3429303 h 3429303"/>
              <a:gd name="connsiteX4" fmla="*/ 0 w 8349522"/>
              <a:gd name="connsiteY4" fmla="*/ 302524 h 3429303"/>
              <a:gd name="connsiteX0" fmla="*/ 0 w 8349522"/>
              <a:gd name="connsiteY0" fmla="*/ 302524 h 3226103"/>
              <a:gd name="connsiteX1" fmla="*/ 8349522 w 8349522"/>
              <a:gd name="connsiteY1" fmla="*/ 0 h 3226103"/>
              <a:gd name="connsiteX2" fmla="*/ 8334282 w 8349522"/>
              <a:gd name="connsiteY2" fmla="*/ 2926383 h 3226103"/>
              <a:gd name="connsiteX3" fmla="*/ 13242 w 8349522"/>
              <a:gd name="connsiteY3" fmla="*/ 3226103 h 3226103"/>
              <a:gd name="connsiteX4" fmla="*/ 0 w 8349522"/>
              <a:gd name="connsiteY4" fmla="*/ 302524 h 3226103"/>
              <a:gd name="connsiteX0" fmla="*/ 0 w 8883911"/>
              <a:gd name="connsiteY0" fmla="*/ 326274 h 3226103"/>
              <a:gd name="connsiteX1" fmla="*/ 8883911 w 8883911"/>
              <a:gd name="connsiteY1" fmla="*/ 0 h 3226103"/>
              <a:gd name="connsiteX2" fmla="*/ 8868671 w 8883911"/>
              <a:gd name="connsiteY2" fmla="*/ 2926383 h 3226103"/>
              <a:gd name="connsiteX3" fmla="*/ 547631 w 8883911"/>
              <a:gd name="connsiteY3" fmla="*/ 3226103 h 3226103"/>
              <a:gd name="connsiteX4" fmla="*/ 0 w 8883911"/>
              <a:gd name="connsiteY4" fmla="*/ 326274 h 3226103"/>
              <a:gd name="connsiteX0" fmla="*/ 0 w 8872036"/>
              <a:gd name="connsiteY0" fmla="*/ 326274 h 3226103"/>
              <a:gd name="connsiteX1" fmla="*/ 8872036 w 8872036"/>
              <a:gd name="connsiteY1" fmla="*/ 0 h 3226103"/>
              <a:gd name="connsiteX2" fmla="*/ 8856796 w 8872036"/>
              <a:gd name="connsiteY2" fmla="*/ 2926383 h 3226103"/>
              <a:gd name="connsiteX3" fmla="*/ 535756 w 8872036"/>
              <a:gd name="connsiteY3" fmla="*/ 3226103 h 3226103"/>
              <a:gd name="connsiteX4" fmla="*/ 0 w 8872036"/>
              <a:gd name="connsiteY4" fmla="*/ 326274 h 3226103"/>
              <a:gd name="connsiteX0" fmla="*/ 34357 w 8906393"/>
              <a:gd name="connsiteY0" fmla="*/ 326274 h 3273604"/>
              <a:gd name="connsiteX1" fmla="*/ 8906393 w 8906393"/>
              <a:gd name="connsiteY1" fmla="*/ 0 h 3273604"/>
              <a:gd name="connsiteX2" fmla="*/ 8891153 w 8906393"/>
              <a:gd name="connsiteY2" fmla="*/ 2926383 h 3273604"/>
              <a:gd name="connsiteX3" fmla="*/ 98 w 8906393"/>
              <a:gd name="connsiteY3" fmla="*/ 3273604 h 3273604"/>
              <a:gd name="connsiteX4" fmla="*/ 34357 w 8906393"/>
              <a:gd name="connsiteY4" fmla="*/ 326274 h 3273604"/>
              <a:gd name="connsiteX0" fmla="*/ 0 w 8907662"/>
              <a:gd name="connsiteY0" fmla="*/ 338149 h 3273604"/>
              <a:gd name="connsiteX1" fmla="*/ 8907662 w 8907662"/>
              <a:gd name="connsiteY1" fmla="*/ 0 h 3273604"/>
              <a:gd name="connsiteX2" fmla="*/ 8892422 w 8907662"/>
              <a:gd name="connsiteY2" fmla="*/ 2926383 h 3273604"/>
              <a:gd name="connsiteX3" fmla="*/ 1367 w 8907662"/>
              <a:gd name="connsiteY3" fmla="*/ 3273604 h 3273604"/>
              <a:gd name="connsiteX4" fmla="*/ 0 w 8907662"/>
              <a:gd name="connsiteY4" fmla="*/ 338149 h 3273604"/>
              <a:gd name="connsiteX0" fmla="*/ 0 w 8907662"/>
              <a:gd name="connsiteY0" fmla="*/ 338149 h 3273604"/>
              <a:gd name="connsiteX1" fmla="*/ 8907662 w 8907662"/>
              <a:gd name="connsiteY1" fmla="*/ 0 h 3273604"/>
              <a:gd name="connsiteX2" fmla="*/ 8892422 w 8907662"/>
              <a:gd name="connsiteY2" fmla="*/ 2926383 h 3273604"/>
              <a:gd name="connsiteX3" fmla="*/ 32591 w 8907662"/>
              <a:gd name="connsiteY3" fmla="*/ 3273604 h 3273604"/>
              <a:gd name="connsiteX4" fmla="*/ 0 w 8907662"/>
              <a:gd name="connsiteY4" fmla="*/ 338149 h 3273604"/>
              <a:gd name="connsiteX0" fmla="*/ 0 w 8885359"/>
              <a:gd name="connsiteY0" fmla="*/ 338149 h 3273604"/>
              <a:gd name="connsiteX1" fmla="*/ 8885359 w 8885359"/>
              <a:gd name="connsiteY1" fmla="*/ 0 h 3273604"/>
              <a:gd name="connsiteX2" fmla="*/ 8870119 w 8885359"/>
              <a:gd name="connsiteY2" fmla="*/ 2926383 h 3273604"/>
              <a:gd name="connsiteX3" fmla="*/ 10288 w 8885359"/>
              <a:gd name="connsiteY3" fmla="*/ 3273604 h 3273604"/>
              <a:gd name="connsiteX4" fmla="*/ 0 w 8885359"/>
              <a:gd name="connsiteY4" fmla="*/ 338149 h 327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5359" h="3273604">
                <a:moveTo>
                  <a:pt x="0" y="338149"/>
                </a:moveTo>
                <a:lnTo>
                  <a:pt x="8885359" y="0"/>
                </a:lnTo>
                <a:lnTo>
                  <a:pt x="8870119" y="2926383"/>
                </a:lnTo>
                <a:lnTo>
                  <a:pt x="10288" y="3273604"/>
                </a:lnTo>
                <a:cubicBezTo>
                  <a:pt x="7991" y="2232403"/>
                  <a:pt x="2297" y="1379350"/>
                  <a:pt x="0" y="338149"/>
                </a:cubicBezTo>
                <a:close/>
              </a:path>
            </a:pathLst>
          </a:custGeom>
          <a:solidFill>
            <a:srgbClr val="434343"/>
          </a:solidFill>
        </p:spPr>
        <p:txBody>
          <a:bodyPr lIns="576000" anchor="ctr" anchorCtr="0"/>
          <a:lstStyle>
            <a:lvl1pPr marL="0" indent="0" algn="ctr">
              <a:buNone/>
              <a:defRPr>
                <a:solidFill>
                  <a:schemeClr val="bg1"/>
                </a:solidFill>
                <a:latin typeface="Arial" panose="020B0604020202020204" pitchFamily="34" charset="0"/>
                <a:cs typeface="Arial" panose="020B0604020202020204" pitchFamily="34" charset="0"/>
              </a:defRPr>
            </a:lvl1pPr>
          </a:lstStyle>
          <a:p>
            <a:r>
              <a:rPr lang="de-DE" dirty="0"/>
              <a:t>Platzhalter: Bild Titelfolie</a:t>
            </a:r>
          </a:p>
        </p:txBody>
      </p:sp>
    </p:spTree>
    <p:extLst>
      <p:ext uri="{BB962C8B-B14F-4D97-AF65-F5344CB8AC3E}">
        <p14:creationId xmlns:p14="http://schemas.microsoft.com/office/powerpoint/2010/main" val="403656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932A77E-96FA-4D0D-9FF9-7EEFED12E590}" type="slidenum">
              <a:t>‹Nr.›</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6401EBA-E477-4F8E-A6D6-1BE6738D1C7A}" type="slidenum">
              <a:t>‹Nr.›</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1B93933-871D-43A0-B4A5-0050B42A6D23}" type="slidenum">
              <a:t>‹Nr.›</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B950C39-BCC4-45E7-88CF-72025A899217}" type="slidenum">
              <a:t>‹Nr.›</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630FCC0-3731-4148-8B1E-DEC636D6DAA7}" type="slidenum">
              <a:t>‹Nr.›</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BD880B6-ACD4-41BB-9C30-DD741E608A1D}" type="slidenum">
              <a:t>‹Nr.›</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F2B61DF-8D7C-4649-9955-E68C70424B25}" type="slidenum">
              <a:t>‹Nr.›</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1E0289D-9E26-4C70-8262-1058FD753657}" type="slidenum">
              <a:t>‹Nr.›</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DE" sz="4400" b="0" strike="noStrike" spc="-1">
              <a:solidFill>
                <a:srgbClr val="000000"/>
              </a:solidFill>
              <a:latin typeface="Calibri"/>
            </a:endParaRPr>
          </a:p>
        </p:txBody>
      </p:sp>
      <p:sp>
        <p:nvSpPr>
          <p:cNvPr id="6"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endParaRPr lang="en-DE"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endParaRPr lang="en-DE"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endParaRPr lang="en-DE"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endParaRPr lang="en-DE"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endParaRPr lang="en-DE" sz="1800" b="0" strike="noStrike" spc="-1">
              <a:solidFill>
                <a:srgbClr val="000000"/>
              </a:solidFill>
              <a:latin typeface="Calibri"/>
            </a:endParaRPr>
          </a:p>
        </p:txBody>
      </p:sp>
      <p:sp>
        <p:nvSpPr>
          <p:cNvPr id="2"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DE" sz="1200" b="0" strike="noStrike" spc="-1">
                <a:solidFill>
                  <a:srgbClr val="8B8B8B"/>
                </a:solidFill>
                <a:latin typeface="Calibri"/>
              </a:defRPr>
            </a:lvl1pPr>
          </a:lstStyle>
          <a:p>
            <a:pPr>
              <a:lnSpc>
                <a:spcPct val="100000"/>
              </a:lnSpc>
              <a:buNone/>
            </a:pPr>
            <a:endParaRPr lang="en-US" sz="1200" b="0" strike="noStrike" spc="-1">
              <a:latin typeface="Times New Roman"/>
            </a:endParaRPr>
          </a:p>
        </p:txBody>
      </p:sp>
      <p:sp>
        <p:nvSpPr>
          <p:cNvPr id="3"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Footer</a:t>
            </a:r>
          </a:p>
        </p:txBody>
      </p:sp>
      <p:sp>
        <p:nvSpPr>
          <p:cNvPr id="4"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DE" sz="1200" b="0" strike="noStrike" spc="-1">
                <a:solidFill>
                  <a:srgbClr val="8B8B8B"/>
                </a:solidFill>
                <a:latin typeface="Calibri"/>
              </a:defRPr>
            </a:lvl1pPr>
          </a:lstStyle>
          <a:p>
            <a:pPr algn="r">
              <a:lnSpc>
                <a:spcPct val="100000"/>
              </a:lnSpc>
              <a:buNone/>
            </a:pPr>
            <a:fld id="{170A11EB-8750-4C21-89D1-1F329665C008}" type="slidenum">
              <a:rPr lang="en-DE" sz="1200" b="0" strike="noStrike" spc="-1">
                <a:solidFill>
                  <a:srgbClr val="8B8B8B"/>
                </a:solidFill>
                <a:latin typeface="Calibri"/>
              </a:rPr>
              <a:t>‹Nr.›</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36.png"/><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6.png"/><Relationship Id="rId5" Type="http://schemas.openxmlformats.org/officeDocument/2006/relationships/image" Target="../media/image39.png"/><Relationship Id="rId15" Type="http://schemas.openxmlformats.org/officeDocument/2006/relationships/image" Target="../media/image70.png"/><Relationship Id="rId10" Type="http://schemas.openxmlformats.org/officeDocument/2006/relationships/image" Target="../media/image46.png"/><Relationship Id="rId19" Type="http://schemas.openxmlformats.org/officeDocument/2006/relationships/image" Target="../media/image74.svg"/><Relationship Id="rId4" Type="http://schemas.openxmlformats.org/officeDocument/2006/relationships/image" Target="../media/image17.png"/><Relationship Id="rId9" Type="http://schemas.openxmlformats.org/officeDocument/2006/relationships/image" Target="../media/image43.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75.png"/><Relationship Id="rId16"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1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svg"/></Relationships>
</file>

<file path=ppt/slides/_rels/slide13.xml.rels><?xml version="1.0" encoding="UTF-8" standalone="yes"?>
<Relationships xmlns="http://schemas.openxmlformats.org/package/2006/relationships"><Relationship Id="rId8" Type="http://schemas.openxmlformats.org/officeDocument/2006/relationships/image" Target="../media/image1915.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0.png"/><Relationship Id="rId21" Type="http://schemas.openxmlformats.org/officeDocument/2006/relationships/image" Target="../media/image700.png"/><Relationship Id="rId7" Type="http://schemas.openxmlformats.org/officeDocument/2006/relationships/image" Target="../media/image1814.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16" Type="http://schemas.openxmlformats.org/officeDocument/2006/relationships/image" Target="../media/image650.png"/><Relationship Id="rId20" Type="http://schemas.openxmlformats.org/officeDocument/2006/relationships/image" Target="../media/image690.png"/><Relationship Id="rId29"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14.png"/><Relationship Id="rId11" Type="http://schemas.openxmlformats.org/officeDocument/2006/relationships/image" Target="../media/image901.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2012.png"/><Relationship Id="rId10" Type="http://schemas.openxmlformats.org/officeDocument/2006/relationships/image" Target="../media/image590.png"/><Relationship Id="rId19" Type="http://schemas.openxmlformats.org/officeDocument/2006/relationships/image" Target="../media/image680.pn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 Id="rId30"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613.png"/><Relationship Id="rId26" Type="http://schemas.openxmlformats.org/officeDocument/2006/relationships/image" Target="../media/image5.png"/><Relationship Id="rId7" Type="http://schemas.openxmlformats.org/officeDocument/2006/relationships/image" Target="../media/image1012.png"/><Relationship Id="rId12" Type="http://schemas.openxmlformats.org/officeDocument/2006/relationships/image" Target="../media/image1513.png"/><Relationship Id="rId25" Type="http://schemas.openxmlformats.org/officeDocument/2006/relationships/image" Target="../media/image910.png"/><Relationship Id="rId29" Type="http://schemas.openxmlformats.org/officeDocument/2006/relationships/image" Target="../media/image1914.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1413.png"/><Relationship Id="rId24" Type="http://schemas.openxmlformats.org/officeDocument/2006/relationships/image" Target="../media/image1713.png"/><Relationship Id="rId5" Type="http://schemas.openxmlformats.org/officeDocument/2006/relationships/image" Target="../media/image780.png"/><Relationship Id="rId23" Type="http://schemas.openxmlformats.org/officeDocument/2006/relationships/image" Target="../media/image890.png"/><Relationship Id="rId28" Type="http://schemas.openxmlformats.org/officeDocument/2006/relationships/image" Target="../media/image102.png"/><Relationship Id="rId10" Type="http://schemas.openxmlformats.org/officeDocument/2006/relationships/image" Target="../media/image1311.png"/><Relationship Id="rId9" Type="http://schemas.openxmlformats.org/officeDocument/2006/relationships/image" Target="../media/image1210.png"/><Relationship Id="rId14" Type="http://schemas.openxmlformats.org/officeDocument/2006/relationships/image" Target="../media/image870.png"/><Relationship Id="rId27" Type="http://schemas.openxmlformats.org/officeDocument/2006/relationships/image" Target="../media/image6.svg"/></Relationships>
</file>

<file path=ppt/slides/_rels/slide15.xml.rels><?xml version="1.0" encoding="UTF-8" standalone="yes"?>
<Relationships xmlns="http://schemas.openxmlformats.org/package/2006/relationships"><Relationship Id="rId8" Type="http://schemas.openxmlformats.org/officeDocument/2006/relationships/image" Target="../media/image950.png"/><Relationship Id="rId13" Type="http://schemas.openxmlformats.org/officeDocument/2006/relationships/image" Target="../media/image690.png"/><Relationship Id="rId18" Type="http://schemas.openxmlformats.org/officeDocument/2006/relationships/image" Target="../media/image740.png"/><Relationship Id="rId26" Type="http://schemas.openxmlformats.org/officeDocument/2006/relationships/image" Target="../media/image5.png"/><Relationship Id="rId3" Type="http://schemas.openxmlformats.org/officeDocument/2006/relationships/image" Target="../media/image104.svg"/><Relationship Id="rId21" Type="http://schemas.openxmlformats.org/officeDocument/2006/relationships/image" Target="../media/image10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103.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11" Type="http://schemas.openxmlformats.org/officeDocument/2006/relationships/image" Target="../media/image980.png"/><Relationship Id="rId24" Type="http://schemas.openxmlformats.org/officeDocument/2006/relationships/image" Target="../media/image1030.png"/><Relationship Id="rId15" Type="http://schemas.openxmlformats.org/officeDocument/2006/relationships/image" Target="../media/image710.png"/><Relationship Id="rId23" Type="http://schemas.openxmlformats.org/officeDocument/2006/relationships/image" Target="../media/image1020.png"/><Relationship Id="rId10" Type="http://schemas.openxmlformats.org/officeDocument/2006/relationships/image" Target="../media/image970.png"/><Relationship Id="rId19" Type="http://schemas.openxmlformats.org/officeDocument/2006/relationships/image" Target="../media/image750.png"/><Relationship Id="rId9" Type="http://schemas.openxmlformats.org/officeDocument/2006/relationships/image" Target="../media/image960.png"/><Relationship Id="rId14" Type="http://schemas.openxmlformats.org/officeDocument/2006/relationships/image" Target="../media/image700.png"/><Relationship Id="rId22" Type="http://schemas.openxmlformats.org/officeDocument/2006/relationships/image" Target="../media/image220.png"/><Relationship Id="rId27"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2613.png"/><Relationship Id="rId13" Type="http://schemas.openxmlformats.org/officeDocument/2006/relationships/image" Target="../media/image105.png"/><Relationship Id="rId3" Type="http://schemas.openxmlformats.org/officeDocument/2006/relationships/image" Target="../media/image2413.png"/><Relationship Id="rId7" Type="http://schemas.openxmlformats.org/officeDocument/2006/relationships/image" Target="../media/image102.png"/><Relationship Id="rId12" Type="http://schemas.openxmlformats.org/officeDocument/2006/relationships/image" Target="../media/image2714.png"/><Relationship Id="rId2" Type="http://schemas.openxmlformats.org/officeDocument/2006/relationships/image" Target="../media/image2313.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613.png"/><Relationship Id="rId5" Type="http://schemas.openxmlformats.org/officeDocument/2006/relationships/image" Target="../media/image5.png"/><Relationship Id="rId10" Type="http://schemas.openxmlformats.org/officeDocument/2006/relationships/image" Target="../media/image119.png"/><Relationship Id="rId4" Type="http://schemas.openxmlformats.org/officeDocument/2006/relationships/image" Target="../media/image2513.png"/><Relationship Id="rId9" Type="http://schemas.openxmlformats.org/officeDocument/2006/relationships/image" Target="../media/image1012.png"/><Relationship Id="rId14" Type="http://schemas.openxmlformats.org/officeDocument/2006/relationships/image" Target="../media/image106.svg"/></Relationships>
</file>

<file path=ppt/slides/_rels/slide17.xml.rels><?xml version="1.0" encoding="UTF-8" standalone="yes"?>
<Relationships xmlns="http://schemas.openxmlformats.org/package/2006/relationships"><Relationship Id="rId8" Type="http://schemas.openxmlformats.org/officeDocument/2006/relationships/image" Target="../media/image2613.png"/><Relationship Id="rId13" Type="http://schemas.openxmlformats.org/officeDocument/2006/relationships/image" Target="../media/image308.png"/><Relationship Id="rId18" Type="http://schemas.openxmlformats.org/officeDocument/2006/relationships/image" Target="../media/image108.svg"/><Relationship Id="rId3" Type="http://schemas.openxmlformats.org/officeDocument/2006/relationships/image" Target="../media/image2413.png"/><Relationship Id="rId7" Type="http://schemas.openxmlformats.org/officeDocument/2006/relationships/image" Target="../media/image102.png"/><Relationship Id="rId12" Type="http://schemas.openxmlformats.org/officeDocument/2006/relationships/image" Target="../media/image2714.png"/><Relationship Id="rId17" Type="http://schemas.openxmlformats.org/officeDocument/2006/relationships/image" Target="../media/image107.png"/><Relationship Id="rId2" Type="http://schemas.openxmlformats.org/officeDocument/2006/relationships/image" Target="../media/image2313.png"/><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613.png"/><Relationship Id="rId5" Type="http://schemas.openxmlformats.org/officeDocument/2006/relationships/image" Target="../media/image5.png"/><Relationship Id="rId15" Type="http://schemas.openxmlformats.org/officeDocument/2006/relationships/image" Target="../media/image324.png"/><Relationship Id="rId10" Type="http://schemas.openxmlformats.org/officeDocument/2006/relationships/image" Target="../media/image119.png"/><Relationship Id="rId4" Type="http://schemas.openxmlformats.org/officeDocument/2006/relationships/image" Target="../media/image2513.png"/><Relationship Id="rId9" Type="http://schemas.openxmlformats.org/officeDocument/2006/relationships/image" Target="../media/image1012.png"/><Relationship Id="rId14" Type="http://schemas.openxmlformats.org/officeDocument/2006/relationships/image" Target="../media/image312.png"/></Relationships>
</file>

<file path=ppt/slides/_rels/slide18.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432.png"/><Relationship Id="rId18" Type="http://schemas.openxmlformats.org/officeDocument/2006/relationships/image" Target="../media/image119.png"/><Relationship Id="rId3" Type="http://schemas.openxmlformats.org/officeDocument/2006/relationships/image" Target="../media/image372.png"/><Relationship Id="rId21" Type="http://schemas.openxmlformats.org/officeDocument/2006/relationships/image" Target="../media/image472.png"/><Relationship Id="rId7" Type="http://schemas.openxmlformats.org/officeDocument/2006/relationships/image" Target="../media/image412.png"/><Relationship Id="rId12" Type="http://schemas.openxmlformats.org/officeDocument/2006/relationships/image" Target="../media/image2613.png"/><Relationship Id="rId17" Type="http://schemas.openxmlformats.org/officeDocument/2006/relationships/image" Target="../media/image1012.png"/><Relationship Id="rId2" Type="http://schemas.openxmlformats.org/officeDocument/2006/relationships/image" Target="../media/image362.png"/><Relationship Id="rId16" Type="http://schemas.openxmlformats.org/officeDocument/2006/relationships/image" Target="../media/image104.svg"/><Relationship Id="rId20" Type="http://schemas.openxmlformats.org/officeDocument/2006/relationships/image" Target="../media/image461.png"/><Relationship Id="rId1" Type="http://schemas.openxmlformats.org/officeDocument/2006/relationships/slideLayout" Target="../slideLayouts/slideLayout2.xml"/><Relationship Id="rId6" Type="http://schemas.openxmlformats.org/officeDocument/2006/relationships/image" Target="../media/image402.png"/><Relationship Id="rId11" Type="http://schemas.openxmlformats.org/officeDocument/2006/relationships/image" Target="../media/image102.png"/><Relationship Id="rId5" Type="http://schemas.openxmlformats.org/officeDocument/2006/relationships/image" Target="../media/image393.png"/><Relationship Id="rId15" Type="http://schemas.openxmlformats.org/officeDocument/2006/relationships/image" Target="../media/image103.png"/><Relationship Id="rId23" Type="http://schemas.openxmlformats.org/officeDocument/2006/relationships/image" Target="../media/image2714.png"/><Relationship Id="rId10" Type="http://schemas.openxmlformats.org/officeDocument/2006/relationships/image" Target="../media/image6.svg"/><Relationship Id="rId19" Type="http://schemas.openxmlformats.org/officeDocument/2006/relationships/image" Target="../media/image45.png"/><Relationship Id="rId4" Type="http://schemas.openxmlformats.org/officeDocument/2006/relationships/image" Target="../media/image382.png"/><Relationship Id="rId9" Type="http://schemas.openxmlformats.org/officeDocument/2006/relationships/image" Target="../media/image5.png"/><Relationship Id="rId14" Type="http://schemas.openxmlformats.org/officeDocument/2006/relationships/image" Target="../media/image442.png"/><Relationship Id="rId22" Type="http://schemas.openxmlformats.org/officeDocument/2006/relationships/image" Target="../media/image1613.png"/></Relationships>
</file>

<file path=ppt/slides/_rels/slide19.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432.png"/><Relationship Id="rId18" Type="http://schemas.openxmlformats.org/officeDocument/2006/relationships/image" Target="../media/image119.png"/><Relationship Id="rId3" Type="http://schemas.openxmlformats.org/officeDocument/2006/relationships/image" Target="../media/image372.png"/><Relationship Id="rId7" Type="http://schemas.openxmlformats.org/officeDocument/2006/relationships/image" Target="../media/image412.png"/><Relationship Id="rId12" Type="http://schemas.openxmlformats.org/officeDocument/2006/relationships/image" Target="../media/image2613.png"/><Relationship Id="rId17" Type="http://schemas.openxmlformats.org/officeDocument/2006/relationships/image" Target="../media/image1012.png"/><Relationship Id="rId2" Type="http://schemas.openxmlformats.org/officeDocument/2006/relationships/image" Target="../media/image362.png"/><Relationship Id="rId16" Type="http://schemas.openxmlformats.org/officeDocument/2006/relationships/image" Target="../media/image104.svg"/><Relationship Id="rId1" Type="http://schemas.openxmlformats.org/officeDocument/2006/relationships/slideLayout" Target="../slideLayouts/slideLayout2.xml"/><Relationship Id="rId6" Type="http://schemas.openxmlformats.org/officeDocument/2006/relationships/image" Target="../media/image402.png"/><Relationship Id="rId11" Type="http://schemas.openxmlformats.org/officeDocument/2006/relationships/image" Target="../media/image102.png"/><Relationship Id="rId5" Type="http://schemas.openxmlformats.org/officeDocument/2006/relationships/image" Target="../media/image393.png"/><Relationship Id="rId15" Type="http://schemas.openxmlformats.org/officeDocument/2006/relationships/image" Target="../media/image103.png"/><Relationship Id="rId10" Type="http://schemas.openxmlformats.org/officeDocument/2006/relationships/image" Target="../media/image6.svg"/><Relationship Id="rId19" Type="http://schemas.openxmlformats.org/officeDocument/2006/relationships/image" Target="../media/image472.png"/><Relationship Id="rId4" Type="http://schemas.openxmlformats.org/officeDocument/2006/relationships/image" Target="../media/image382.png"/><Relationship Id="rId9" Type="http://schemas.openxmlformats.org/officeDocument/2006/relationships/image" Target="../media/image5.png"/><Relationship Id="rId14" Type="http://schemas.openxmlformats.org/officeDocument/2006/relationships/image" Target="../media/image44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png"/><Relationship Id="rId3" Type="http://schemas.openxmlformats.org/officeDocument/2006/relationships/image" Target="../media/image104.svg"/><Relationship Id="rId7" Type="http://schemas.openxmlformats.org/officeDocument/2006/relationships/image" Target="../media/image501.png"/><Relationship Id="rId12" Type="http://schemas.openxmlformats.org/officeDocument/2006/relationships/image" Target="../media/image552.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492.png"/><Relationship Id="rId11" Type="http://schemas.openxmlformats.org/officeDocument/2006/relationships/image" Target="../media/image542.png"/><Relationship Id="rId5" Type="http://schemas.openxmlformats.org/officeDocument/2006/relationships/image" Target="../media/image482.png"/><Relationship Id="rId10" Type="http://schemas.openxmlformats.org/officeDocument/2006/relationships/image" Target="../media/image53.png"/><Relationship Id="rId4" Type="http://schemas.openxmlformats.org/officeDocument/2006/relationships/image" Target="../media/image102.png"/><Relationship Id="rId9" Type="http://schemas.openxmlformats.org/officeDocument/2006/relationships/image" Target="../media/image522.png"/><Relationship Id="rId14"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image" Target="../media/image582.png"/><Relationship Id="rId3" Type="http://schemas.openxmlformats.org/officeDocument/2006/relationships/image" Target="../media/image104.svg"/><Relationship Id="rId7" Type="http://schemas.openxmlformats.org/officeDocument/2006/relationships/image" Target="../media/image572.png"/><Relationship Id="rId12" Type="http://schemas.openxmlformats.org/officeDocument/2006/relationships/image" Target="../media/image6.sv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562.png"/><Relationship Id="rId11" Type="http://schemas.openxmlformats.org/officeDocument/2006/relationships/image" Target="../media/image5.png"/><Relationship Id="rId5" Type="http://schemas.openxmlformats.org/officeDocument/2006/relationships/image" Target="../media/image482.png"/><Relationship Id="rId10" Type="http://schemas.openxmlformats.org/officeDocument/2006/relationships/image" Target="../media/image601.png"/><Relationship Id="rId4" Type="http://schemas.openxmlformats.org/officeDocument/2006/relationships/image" Target="../media/image102.png"/><Relationship Id="rId9" Type="http://schemas.openxmlformats.org/officeDocument/2006/relationships/image" Target="../media/image59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511.png"/><Relationship Id="rId3" Type="http://schemas.openxmlformats.org/officeDocument/2006/relationships/image" Target="../media/image104.svg"/><Relationship Id="rId7" Type="http://schemas.openxmlformats.org/officeDocument/2006/relationships/image" Target="../media/image102.png"/><Relationship Id="rId12" Type="http://schemas.openxmlformats.org/officeDocument/2006/relationships/image" Target="../media/image501.png"/><Relationship Id="rId17" Type="http://schemas.openxmlformats.org/officeDocument/2006/relationships/image" Target="../media/image552.png"/><Relationship Id="rId2" Type="http://schemas.openxmlformats.org/officeDocument/2006/relationships/image" Target="../media/image103.png"/><Relationship Id="rId16" Type="http://schemas.openxmlformats.org/officeDocument/2006/relationships/image" Target="../media/image542.png"/><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6.svg"/><Relationship Id="rId5" Type="http://schemas.openxmlformats.org/officeDocument/2006/relationships/image" Target="../media/image110.png"/><Relationship Id="rId15" Type="http://schemas.openxmlformats.org/officeDocument/2006/relationships/image" Target="../media/image53.png"/><Relationship Id="rId10" Type="http://schemas.openxmlformats.org/officeDocument/2006/relationships/image" Target="../media/image5.png"/><Relationship Id="rId4" Type="http://schemas.openxmlformats.org/officeDocument/2006/relationships/image" Target="../media/image109.png"/><Relationship Id="rId9" Type="http://schemas.openxmlformats.org/officeDocument/2006/relationships/image" Target="../media/image492.png"/><Relationship Id="rId14" Type="http://schemas.openxmlformats.org/officeDocument/2006/relationships/image" Target="../media/image522.png"/></Relationships>
</file>

<file path=ppt/slides/_rels/slide24.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731.png"/><Relationship Id="rId4" Type="http://schemas.openxmlformats.org/officeDocument/2006/relationships/hyperlink" Target="https://doi.org/10.1002/9781119434610.ch9"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771.png"/><Relationship Id="rId13" Type="http://schemas.openxmlformats.org/officeDocument/2006/relationships/image" Target="../media/image102.png"/><Relationship Id="rId3" Type="http://schemas.openxmlformats.org/officeDocument/2006/relationships/image" Target="../media/image104.svg"/><Relationship Id="rId7" Type="http://schemas.openxmlformats.org/officeDocument/2006/relationships/image" Target="../media/image761.png"/><Relationship Id="rId12" Type="http://schemas.openxmlformats.org/officeDocument/2006/relationships/image" Target="../media/image811.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801.png"/><Relationship Id="rId5" Type="http://schemas.openxmlformats.org/officeDocument/2006/relationships/image" Target="../media/image110.png"/><Relationship Id="rId10" Type="http://schemas.openxmlformats.org/officeDocument/2006/relationships/image" Target="../media/image791.png"/><Relationship Id="rId4" Type="http://schemas.openxmlformats.org/officeDocument/2006/relationships/image" Target="../media/image109.png"/><Relationship Id="rId9" Type="http://schemas.openxmlformats.org/officeDocument/2006/relationships/image" Target="../media/image781.png"/></Relationships>
</file>

<file path=ppt/slides/_rels/slide2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11.svg"/><Relationship Id="rId7" Type="http://schemas.openxmlformats.org/officeDocument/2006/relationships/image" Target="../media/image11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3.sv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115.png"/></Relationships>
</file>

<file path=ppt/slides/_rels/slide27.xml.rels><?xml version="1.0" encoding="UTF-8" standalone="yes"?>
<Relationships xmlns="http://schemas.openxmlformats.org/package/2006/relationships"><Relationship Id="rId18" Type="http://schemas.openxmlformats.org/officeDocument/2006/relationships/image" Target="../media/image311.png"/><Relationship Id="rId26" Type="http://schemas.openxmlformats.org/officeDocument/2006/relationships/image" Target="../media/image2114.png"/><Relationship Id="rId3" Type="http://schemas.openxmlformats.org/officeDocument/2006/relationships/image" Target="../media/image104.svg"/><Relationship Id="rId21" Type="http://schemas.openxmlformats.org/officeDocument/2006/relationships/image" Target="../media/image1512.png"/><Relationship Id="rId7" Type="http://schemas.openxmlformats.org/officeDocument/2006/relationships/image" Target="../media/image102.png"/><Relationship Id="rId17" Type="http://schemas.openxmlformats.org/officeDocument/2006/relationships/image" Target="../media/image307.png"/><Relationship Id="rId25" Type="http://schemas.openxmlformats.org/officeDocument/2006/relationships/image" Target="../media/image1913.png"/><Relationship Id="rId2" Type="http://schemas.openxmlformats.org/officeDocument/2006/relationships/image" Target="../media/image103.png"/><Relationship Id="rId16" Type="http://schemas.openxmlformats.org/officeDocument/2006/relationships/image" Target="../media/image296.png"/><Relationship Id="rId20" Type="http://schemas.openxmlformats.org/officeDocument/2006/relationships/image" Target="../media/image1412.png"/><Relationship Id="rId1" Type="http://schemas.openxmlformats.org/officeDocument/2006/relationships/slideLayout" Target="../slideLayouts/slideLayout2.xml"/><Relationship Id="rId6" Type="http://schemas.openxmlformats.org/officeDocument/2006/relationships/image" Target="../media/image111.svg"/><Relationship Id="rId24" Type="http://schemas.openxmlformats.org/officeDocument/2006/relationships/image" Target="../media/image1813.png"/><Relationship Id="rId5" Type="http://schemas.openxmlformats.org/officeDocument/2006/relationships/image" Target="../media/image110.png"/><Relationship Id="rId15" Type="http://schemas.openxmlformats.org/officeDocument/2006/relationships/image" Target="../media/image2011.png"/><Relationship Id="rId23" Type="http://schemas.openxmlformats.org/officeDocument/2006/relationships/image" Target="../media/image1712.png"/><Relationship Id="rId28" Type="http://schemas.openxmlformats.org/officeDocument/2006/relationships/image" Target="../media/image6.svg"/><Relationship Id="rId19" Type="http://schemas.openxmlformats.org/officeDocument/2006/relationships/image" Target="../media/image323.png"/><Relationship Id="rId4" Type="http://schemas.openxmlformats.org/officeDocument/2006/relationships/image" Target="../media/image109.png"/><Relationship Id="rId14" Type="http://schemas.openxmlformats.org/officeDocument/2006/relationships/image" Target="../media/image2810.png"/><Relationship Id="rId22" Type="http://schemas.openxmlformats.org/officeDocument/2006/relationships/image" Target="../media/image1612.png"/><Relationship Id="rId27"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1511.png"/><Relationship Id="rId13" Type="http://schemas.openxmlformats.org/officeDocument/2006/relationships/image" Target="../media/image102.png"/><Relationship Id="rId18" Type="http://schemas.openxmlformats.org/officeDocument/2006/relationships/image" Target="../media/image2412.png"/><Relationship Id="rId3" Type="http://schemas.openxmlformats.org/officeDocument/2006/relationships/image" Target="../media/image104.svg"/><Relationship Id="rId21" Type="http://schemas.openxmlformats.org/officeDocument/2006/relationships/image" Target="../media/image6.svg"/><Relationship Id="rId7" Type="http://schemas.openxmlformats.org/officeDocument/2006/relationships/image" Target="../media/image1411.png"/><Relationship Id="rId12" Type="http://schemas.openxmlformats.org/officeDocument/2006/relationships/image" Target="../media/image1912.png"/><Relationship Id="rId17" Type="http://schemas.openxmlformats.org/officeDocument/2006/relationships/image" Target="../media/image2312.png"/><Relationship Id="rId2" Type="http://schemas.openxmlformats.org/officeDocument/2006/relationships/image" Target="../media/image103.png"/><Relationship Id="rId16" Type="http://schemas.openxmlformats.org/officeDocument/2006/relationships/image" Target="../media/image2212.png"/><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1812.png"/><Relationship Id="rId5" Type="http://schemas.openxmlformats.org/officeDocument/2006/relationships/image" Target="../media/image110.png"/><Relationship Id="rId15" Type="http://schemas.openxmlformats.org/officeDocument/2006/relationships/image" Target="../media/image2112.png"/><Relationship Id="rId10" Type="http://schemas.openxmlformats.org/officeDocument/2006/relationships/image" Target="../media/image1711.png"/><Relationship Id="rId19" Type="http://schemas.openxmlformats.org/officeDocument/2006/relationships/image" Target="../media/image2512.png"/><Relationship Id="rId4" Type="http://schemas.openxmlformats.org/officeDocument/2006/relationships/image" Target="../media/image109.png"/><Relationship Id="rId9" Type="http://schemas.openxmlformats.org/officeDocument/2006/relationships/image" Target="../media/image1611.png"/><Relationship Id="rId14" Type="http://schemas.openxmlformats.org/officeDocument/2006/relationships/image" Target="../media/image2011.png"/></Relationships>
</file>

<file path=ppt/slides/_rels/slide29.xml.rels><?xml version="1.0" encoding="UTF-8" standalone="yes"?>
<Relationships xmlns="http://schemas.openxmlformats.org/package/2006/relationships"><Relationship Id="rId8" Type="http://schemas.openxmlformats.org/officeDocument/2006/relationships/image" Target="../media/image831.png"/><Relationship Id="rId13" Type="http://schemas.openxmlformats.org/officeDocument/2006/relationships/image" Target="../media/image102.png"/><Relationship Id="rId3" Type="http://schemas.openxmlformats.org/officeDocument/2006/relationships/image" Target="../media/image104.svg"/><Relationship Id="rId7" Type="http://schemas.openxmlformats.org/officeDocument/2006/relationships/image" Target="../media/image821.png"/><Relationship Id="rId12" Type="http://schemas.openxmlformats.org/officeDocument/2006/relationships/image" Target="../media/image871.png"/><Relationship Id="rId17" Type="http://schemas.openxmlformats.org/officeDocument/2006/relationships/image" Target="../media/image113.svg"/><Relationship Id="rId2" Type="http://schemas.openxmlformats.org/officeDocument/2006/relationships/image" Target="../media/image103.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861.png"/><Relationship Id="rId5" Type="http://schemas.openxmlformats.org/officeDocument/2006/relationships/image" Target="../media/image110.png"/><Relationship Id="rId15" Type="http://schemas.openxmlformats.org/officeDocument/2006/relationships/image" Target="../media/image2713.png"/><Relationship Id="rId10" Type="http://schemas.openxmlformats.org/officeDocument/2006/relationships/image" Target="../media/image851.png"/><Relationship Id="rId4" Type="http://schemas.openxmlformats.org/officeDocument/2006/relationships/image" Target="../media/image109.png"/><Relationship Id="rId9" Type="http://schemas.openxmlformats.org/officeDocument/2006/relationships/image" Target="../media/image841.png"/><Relationship Id="rId14" Type="http://schemas.openxmlformats.org/officeDocument/2006/relationships/image" Target="../media/image261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i.org/10.21203/rs.3.rs-90701/v1" TargetMode="Externa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0.png"/><Relationship Id="rId7" Type="http://schemas.openxmlformats.org/officeDocument/2006/relationships/image" Target="../media/image11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2113.png"/><Relationship Id="rId5" Type="http://schemas.openxmlformats.org/officeDocument/2006/relationships/image" Target="../media/image102.png"/><Relationship Id="rId4" Type="http://schemas.openxmlformats.org/officeDocument/2006/relationships/image" Target="../media/image111.svg"/></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33.png"/><Relationship Id="rId7" Type="http://schemas.openxmlformats.org/officeDocument/2006/relationships/image" Target="../media/image120.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1.svg"/><Relationship Id="rId10" Type="http://schemas.openxmlformats.org/officeDocument/2006/relationships/image" Target="../media/image123.svg"/><Relationship Id="rId4" Type="http://schemas.openxmlformats.org/officeDocument/2006/relationships/image" Target="../media/image110.png"/><Relationship Id="rId9" Type="http://schemas.openxmlformats.org/officeDocument/2006/relationships/image" Target="../media/image122.pn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1.svg"/><Relationship Id="rId7" Type="http://schemas.openxmlformats.org/officeDocument/2006/relationships/image" Target="../media/image122.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392.png"/><Relationship Id="rId4" Type="http://schemas.openxmlformats.org/officeDocument/2006/relationships/image" Target="../media/image109.pn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111.sv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23.svg"/><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09.png"/><Relationship Id="rId9" Type="http://schemas.openxmlformats.org/officeDocument/2006/relationships/image" Target="../media/image125.png"/></Relationships>
</file>

<file path=ppt/slides/_rels/slide34.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111.svg"/><Relationship Id="rId7" Type="http://schemas.openxmlformats.org/officeDocument/2006/relationships/image" Target="../media/image12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09.png"/><Relationship Id="rId9" Type="http://schemas.openxmlformats.org/officeDocument/2006/relationships/image" Target="../media/image129.png"/></Relationships>
</file>

<file path=ppt/slides/_rels/slide35.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411.png"/><Relationship Id="rId3" Type="http://schemas.openxmlformats.org/officeDocument/2006/relationships/image" Target="../media/image2611.png"/><Relationship Id="rId7" Type="http://schemas.openxmlformats.org/officeDocument/2006/relationships/image" Target="../media/image352.png"/><Relationship Id="rId12" Type="http://schemas.openxmlformats.org/officeDocument/2006/relationships/image" Target="../media/image401.png"/><Relationship Id="rId2" Type="http://schemas.openxmlformats.org/officeDocument/2006/relationships/hyperlink" Target="https://doi.org/10.21203/rs.3.rs-90701/v1" TargetMode="External"/><Relationship Id="rId16"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342.png"/><Relationship Id="rId11" Type="http://schemas.openxmlformats.org/officeDocument/2006/relationships/image" Target="../media/image391.png"/><Relationship Id="rId5" Type="http://schemas.openxmlformats.org/officeDocument/2006/relationships/image" Target="../media/image332.png"/><Relationship Id="rId15" Type="http://schemas.openxmlformats.org/officeDocument/2006/relationships/image" Target="../media/image431.png"/><Relationship Id="rId10" Type="http://schemas.openxmlformats.org/officeDocument/2006/relationships/image" Target="../media/image381.png"/><Relationship Id="rId4" Type="http://schemas.openxmlformats.org/officeDocument/2006/relationships/image" Target="../media/image2712.png"/><Relationship Id="rId9" Type="http://schemas.openxmlformats.org/officeDocument/2006/relationships/image" Target="../media/image371.png"/><Relationship Id="rId14" Type="http://schemas.openxmlformats.org/officeDocument/2006/relationships/image" Target="../media/image421.png"/></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09/GLOBECOM52923.2024.10901595" TargetMode="External"/><Relationship Id="rId2" Type="http://schemas.openxmlformats.org/officeDocument/2006/relationships/hyperlink" Target="https://doi.org/10.1109/ACCESS.2024.3386194" TargetMode="Externa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doi.org/10.21203/rs.3.rs-90701/v1" TargetMode="Externa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38.xml.rels><?xml version="1.0" encoding="UTF-8" standalone="yes"?>
<Relationships xmlns="http://schemas.openxmlformats.org/package/2006/relationships"><Relationship Id="rId8" Type="http://schemas.openxmlformats.org/officeDocument/2006/relationships/image" Target="../media/image2311.png"/><Relationship Id="rId13" Type="http://schemas.openxmlformats.org/officeDocument/2006/relationships/image" Target="../media/image289.png"/><Relationship Id="rId3" Type="http://schemas.openxmlformats.org/officeDocument/2006/relationships/image" Target="../media/image1811.png"/><Relationship Id="rId7" Type="http://schemas.openxmlformats.org/officeDocument/2006/relationships/image" Target="../media/image2211.png"/><Relationship Id="rId12" Type="http://schemas.openxmlformats.org/officeDocument/2006/relationships/image" Target="../media/image2711.png"/><Relationship Id="rId2" Type="http://schemas.openxmlformats.org/officeDocument/2006/relationships/hyperlink" Target="https://doi.org/10.21203/rs.3.rs-90701/v1" TargetMode="External"/><Relationship Id="rId16"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2111.png"/><Relationship Id="rId11" Type="http://schemas.openxmlformats.org/officeDocument/2006/relationships/image" Target="../media/image2610.png"/><Relationship Id="rId5" Type="http://schemas.openxmlformats.org/officeDocument/2006/relationships/image" Target="../media/image2010.png"/><Relationship Id="rId15" Type="http://schemas.openxmlformats.org/officeDocument/2006/relationships/image" Target="../media/image306.png"/><Relationship Id="rId10" Type="http://schemas.openxmlformats.org/officeDocument/2006/relationships/image" Target="../media/image2511.png"/><Relationship Id="rId4" Type="http://schemas.openxmlformats.org/officeDocument/2006/relationships/image" Target="../media/image1911.png"/><Relationship Id="rId9" Type="http://schemas.openxmlformats.org/officeDocument/2006/relationships/image" Target="../media/image2411.png"/><Relationship Id="rId14" Type="http://schemas.openxmlformats.org/officeDocument/2006/relationships/image" Target="../media/image291.pn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1.png"/><Relationship Id="rId4" Type="http://schemas.openxmlformats.org/officeDocument/2006/relationships/image" Target="../media/image111.sv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11.png"/><Relationship Id="rId9"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1.png"/><Relationship Id="rId4" Type="http://schemas.openxmlformats.org/officeDocument/2006/relationships/image" Target="../media/image111.svg"/></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10.png"/><Relationship Id="rId5" Type="http://schemas.openxmlformats.org/officeDocument/2006/relationships/image" Target="../media/image102.png"/><Relationship Id="rId4" Type="http://schemas.openxmlformats.org/officeDocument/2006/relationships/image" Target="../media/image111.svg"/></Relationships>
</file>

<file path=ppt/slides/_rels/slide42.xml.rels><?xml version="1.0" encoding="UTF-8" standalone="yes"?>
<Relationships xmlns="http://schemas.openxmlformats.org/package/2006/relationships"><Relationship Id="rId8" Type="http://schemas.openxmlformats.org/officeDocument/2006/relationships/image" Target="../media/image1510.png"/><Relationship Id="rId13" Type="http://schemas.openxmlformats.org/officeDocument/2006/relationships/image" Target="../media/image202.png"/><Relationship Id="rId18" Type="http://schemas.openxmlformats.org/officeDocument/2006/relationships/image" Target="../media/image2510.png"/><Relationship Id="rId3" Type="http://schemas.openxmlformats.org/officeDocument/2006/relationships/image" Target="../media/image110.png"/><Relationship Id="rId7" Type="http://schemas.openxmlformats.org/officeDocument/2006/relationships/image" Target="../media/image1410.png"/><Relationship Id="rId12" Type="http://schemas.openxmlformats.org/officeDocument/2006/relationships/image" Target="../media/image1910.png"/><Relationship Id="rId17" Type="http://schemas.openxmlformats.org/officeDocument/2006/relationships/image" Target="../media/image2410.png"/><Relationship Id="rId2" Type="http://schemas.openxmlformats.org/officeDocument/2006/relationships/image" Target="../media/image109.png"/><Relationship Id="rId16" Type="http://schemas.openxmlformats.org/officeDocument/2006/relationships/image" Target="../media/image2310.png"/><Relationship Id="rId20" Type="http://schemas.openxmlformats.org/officeDocument/2006/relationships/image" Target="../media/image2710.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810.png"/><Relationship Id="rId5" Type="http://schemas.openxmlformats.org/officeDocument/2006/relationships/image" Target="../media/image123.png"/><Relationship Id="rId15" Type="http://schemas.openxmlformats.org/officeDocument/2006/relationships/image" Target="../media/image2210.png"/><Relationship Id="rId10" Type="http://schemas.openxmlformats.org/officeDocument/2006/relationships/image" Target="../media/image1710.png"/><Relationship Id="rId19" Type="http://schemas.openxmlformats.org/officeDocument/2006/relationships/image" Target="../media/image264.png"/><Relationship Id="rId4" Type="http://schemas.openxmlformats.org/officeDocument/2006/relationships/image" Target="../media/image111.svg"/><Relationship Id="rId9" Type="http://schemas.openxmlformats.org/officeDocument/2006/relationships/image" Target="../media/image1610.png"/><Relationship Id="rId14" Type="http://schemas.openxmlformats.org/officeDocument/2006/relationships/image" Target="../media/image2110.png"/></Relationships>
</file>

<file path=ppt/slides/_rels/slide4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351.png"/><Relationship Id="rId18" Type="http://schemas.openxmlformats.org/officeDocument/2006/relationships/image" Target="../media/image400.png"/><Relationship Id="rId3" Type="http://schemas.openxmlformats.org/officeDocument/2006/relationships/image" Target="../media/image136.svg"/><Relationship Id="rId21" Type="http://schemas.openxmlformats.org/officeDocument/2006/relationships/image" Target="../media/image322.png"/><Relationship Id="rId7" Type="http://schemas.openxmlformats.org/officeDocument/2006/relationships/image" Target="../media/image109.png"/><Relationship Id="rId17" Type="http://schemas.openxmlformats.org/officeDocument/2006/relationships/image" Target="../media/image390.png"/><Relationship Id="rId25" Type="http://schemas.openxmlformats.org/officeDocument/2006/relationships/image" Target="../media/image441.png"/><Relationship Id="rId2" Type="http://schemas.openxmlformats.org/officeDocument/2006/relationships/image" Target="../media/image135.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102.png"/><Relationship Id="rId24" Type="http://schemas.openxmlformats.org/officeDocument/2006/relationships/image" Target="../media/image430.png"/><Relationship Id="rId5" Type="http://schemas.openxmlformats.org/officeDocument/2006/relationships/image" Target="../media/image138.svg"/><Relationship Id="rId15" Type="http://schemas.openxmlformats.org/officeDocument/2006/relationships/image" Target="../media/image370.png"/><Relationship Id="rId23" Type="http://schemas.openxmlformats.org/officeDocument/2006/relationships/image" Target="../media/image341.png"/><Relationship Id="rId19" Type="http://schemas.openxmlformats.org/officeDocument/2006/relationships/image" Target="../media/image410.png"/><Relationship Id="rId4" Type="http://schemas.openxmlformats.org/officeDocument/2006/relationships/image" Target="../media/image137.png"/><Relationship Id="rId9" Type="http://schemas.openxmlformats.org/officeDocument/2006/relationships/image" Target="../media/image111.svg"/><Relationship Id="rId14" Type="http://schemas.openxmlformats.org/officeDocument/2006/relationships/image" Target="../media/image360.png"/><Relationship Id="rId22" Type="http://schemas.openxmlformats.org/officeDocument/2006/relationships/image" Target="../media/image331.png"/></Relationships>
</file>

<file path=ppt/slides/_rels/slide4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491.png"/><Relationship Id="rId18" Type="http://schemas.openxmlformats.org/officeDocument/2006/relationships/image" Target="../media/image400.png"/><Relationship Id="rId3" Type="http://schemas.openxmlformats.org/officeDocument/2006/relationships/image" Target="../media/image136.svg"/><Relationship Id="rId21" Type="http://schemas.openxmlformats.org/officeDocument/2006/relationships/image" Target="../media/image430.png"/><Relationship Id="rId7" Type="http://schemas.openxmlformats.org/officeDocument/2006/relationships/image" Target="../media/image109.png"/><Relationship Id="rId12" Type="http://schemas.openxmlformats.org/officeDocument/2006/relationships/image" Target="../media/image481.png"/><Relationship Id="rId17" Type="http://schemas.openxmlformats.org/officeDocument/2006/relationships/image" Target="../media/image390.png"/><Relationship Id="rId2" Type="http://schemas.openxmlformats.org/officeDocument/2006/relationships/image" Target="../media/image135.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471.png"/><Relationship Id="rId5" Type="http://schemas.openxmlformats.org/officeDocument/2006/relationships/image" Target="../media/image140.svg"/><Relationship Id="rId15" Type="http://schemas.openxmlformats.org/officeDocument/2006/relationships/image" Target="../media/image370.png"/><Relationship Id="rId10" Type="http://schemas.openxmlformats.org/officeDocument/2006/relationships/image" Target="../media/image321.png"/><Relationship Id="rId19" Type="http://schemas.openxmlformats.org/officeDocument/2006/relationships/image" Target="../media/image410.png"/><Relationship Id="rId4" Type="http://schemas.openxmlformats.org/officeDocument/2006/relationships/image" Target="../media/image139.png"/><Relationship Id="rId9" Type="http://schemas.openxmlformats.org/officeDocument/2006/relationships/image" Target="../media/image111.svg"/><Relationship Id="rId14" Type="http://schemas.openxmlformats.org/officeDocument/2006/relationships/image" Target="../media/image360.png"/><Relationship Id="rId22" Type="http://schemas.openxmlformats.org/officeDocument/2006/relationships/image" Target="../media/image441.png"/></Relationships>
</file>

<file path=ppt/slides/_rels/slide4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521.png"/><Relationship Id="rId18" Type="http://schemas.openxmlformats.org/officeDocument/2006/relationships/image" Target="../media/image400.png"/><Relationship Id="rId3" Type="http://schemas.openxmlformats.org/officeDocument/2006/relationships/image" Target="../media/image142.svg"/><Relationship Id="rId21" Type="http://schemas.openxmlformats.org/officeDocument/2006/relationships/image" Target="../media/image430.png"/><Relationship Id="rId7" Type="http://schemas.openxmlformats.org/officeDocument/2006/relationships/image" Target="../media/image109.png"/><Relationship Id="rId17" Type="http://schemas.openxmlformats.org/officeDocument/2006/relationships/image" Target="../media/image390.png"/><Relationship Id="rId25" Type="http://schemas.openxmlformats.org/officeDocument/2006/relationships/image" Target="../media/image551.png"/><Relationship Id="rId2" Type="http://schemas.openxmlformats.org/officeDocument/2006/relationships/image" Target="../media/image141.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102.png"/><Relationship Id="rId24" Type="http://schemas.openxmlformats.org/officeDocument/2006/relationships/image" Target="../media/image541.png"/><Relationship Id="rId5" Type="http://schemas.openxmlformats.org/officeDocument/2006/relationships/image" Target="../media/image136.svg"/><Relationship Id="rId15" Type="http://schemas.openxmlformats.org/officeDocument/2006/relationships/image" Target="../media/image370.png"/><Relationship Id="rId23" Type="http://schemas.openxmlformats.org/officeDocument/2006/relationships/image" Target="../media/image531.png"/><Relationship Id="rId19" Type="http://schemas.openxmlformats.org/officeDocument/2006/relationships/image" Target="../media/image410.png"/><Relationship Id="rId10" Type="http://schemas.openxmlformats.org/officeDocument/2006/relationships/image" Target="../media/image321.png"/><Relationship Id="rId4" Type="http://schemas.openxmlformats.org/officeDocument/2006/relationships/image" Target="../media/image135.png"/><Relationship Id="rId9" Type="http://schemas.openxmlformats.org/officeDocument/2006/relationships/image" Target="../media/image111.svg"/><Relationship Id="rId14" Type="http://schemas.openxmlformats.org/officeDocument/2006/relationships/image" Target="../media/image360.png"/><Relationship Id="rId22" Type="http://schemas.openxmlformats.org/officeDocument/2006/relationships/image" Target="../media/image441.png"/></Relationships>
</file>

<file path=ppt/slides/_rels/slide46.xml.rels><?xml version="1.0" encoding="UTF-8" standalone="yes"?>
<Relationships xmlns="http://schemas.openxmlformats.org/package/2006/relationships"><Relationship Id="rId8" Type="http://schemas.openxmlformats.org/officeDocument/2006/relationships/image" Target="../media/image1111.png"/><Relationship Id="rId13" Type="http://schemas.openxmlformats.org/officeDocument/2006/relationships/image" Target="../media/image561.png"/><Relationship Id="rId3" Type="http://schemas.openxmlformats.org/officeDocument/2006/relationships/image" Target="../media/image1060.png"/><Relationship Id="rId7" Type="http://schemas.openxmlformats.org/officeDocument/2006/relationships/image" Target="../media/image1100.png"/><Relationship Id="rId12" Type="http://schemas.openxmlformats.org/officeDocument/2006/relationships/image" Target="../media/image1150.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090.png"/><Relationship Id="rId11" Type="http://schemas.openxmlformats.org/officeDocument/2006/relationships/image" Target="../media/image1140.png"/><Relationship Id="rId5" Type="http://schemas.openxmlformats.org/officeDocument/2006/relationships/image" Target="../media/image1080.png"/><Relationship Id="rId15" Type="http://schemas.openxmlformats.org/officeDocument/2006/relationships/image" Target="../media/image1180.png"/><Relationship Id="rId10" Type="http://schemas.openxmlformats.org/officeDocument/2006/relationships/image" Target="../media/image113.png"/><Relationship Id="rId4" Type="http://schemas.openxmlformats.org/officeDocument/2006/relationships/image" Target="../media/image1070.png"/><Relationship Id="rId9" Type="http://schemas.openxmlformats.org/officeDocument/2006/relationships/image" Target="../media/image1120.png"/><Relationship Id="rId14" Type="http://schemas.openxmlformats.org/officeDocument/2006/relationships/image" Target="../media/image1170.png"/></Relationships>
</file>

<file path=ppt/slides/_rels/slide47.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image" Target="../media/image141.png"/><Relationship Id="rId18" Type="http://schemas.openxmlformats.org/officeDocument/2006/relationships/image" Target="../media/image146.svg"/><Relationship Id="rId3" Type="http://schemas.openxmlformats.org/officeDocument/2006/relationships/image" Target="../media/image110.png"/><Relationship Id="rId7" Type="http://schemas.openxmlformats.org/officeDocument/2006/relationships/image" Target="../media/image591.png"/><Relationship Id="rId12" Type="http://schemas.openxmlformats.org/officeDocument/2006/relationships/image" Target="../media/image6.svg"/><Relationship Id="rId17" Type="http://schemas.openxmlformats.org/officeDocument/2006/relationships/image" Target="../media/image145.png"/><Relationship Id="rId2" Type="http://schemas.openxmlformats.org/officeDocument/2006/relationships/image" Target="../media/image109.png"/><Relationship Id="rId16" Type="http://schemas.openxmlformats.org/officeDocument/2006/relationships/image" Target="../media/image144.svg"/><Relationship Id="rId1" Type="http://schemas.openxmlformats.org/officeDocument/2006/relationships/slideLayout" Target="../slideLayouts/slideLayout2.xml"/><Relationship Id="rId6" Type="http://schemas.openxmlformats.org/officeDocument/2006/relationships/image" Target="../media/image581.png"/><Relationship Id="rId11" Type="http://schemas.openxmlformats.org/officeDocument/2006/relationships/image" Target="../media/image5.png"/><Relationship Id="rId5" Type="http://schemas.openxmlformats.org/officeDocument/2006/relationships/image" Target="../media/image571.png"/><Relationship Id="rId15" Type="http://schemas.openxmlformats.org/officeDocument/2006/relationships/image" Target="../media/image143.png"/><Relationship Id="rId10" Type="http://schemas.openxmlformats.org/officeDocument/2006/relationships/image" Target="../media/image621.png"/><Relationship Id="rId4" Type="http://schemas.openxmlformats.org/officeDocument/2006/relationships/image" Target="../media/image111.svg"/><Relationship Id="rId9" Type="http://schemas.openxmlformats.org/officeDocument/2006/relationships/image" Target="../media/image611.png"/><Relationship Id="rId14" Type="http://schemas.openxmlformats.org/officeDocument/2006/relationships/image" Target="../media/image142.svg"/></Relationships>
</file>

<file path=ppt/slides/_rels/slide48.xml.rels><?xml version="1.0" encoding="UTF-8" standalone="yes"?>
<Relationships xmlns="http://schemas.openxmlformats.org/package/2006/relationships"><Relationship Id="rId8" Type="http://schemas.openxmlformats.org/officeDocument/2006/relationships/image" Target="../media/image701.png"/><Relationship Id="rId13" Type="http://schemas.openxmlformats.org/officeDocument/2006/relationships/image" Target="../media/image141.png"/><Relationship Id="rId18" Type="http://schemas.openxmlformats.org/officeDocument/2006/relationships/image" Target="../media/image146.svg"/><Relationship Id="rId3" Type="http://schemas.openxmlformats.org/officeDocument/2006/relationships/image" Target="../media/image109.png"/><Relationship Id="rId7" Type="http://schemas.openxmlformats.org/officeDocument/2006/relationships/image" Target="../media/image591.png"/><Relationship Id="rId12" Type="http://schemas.openxmlformats.org/officeDocument/2006/relationships/image" Target="../media/image6.svg"/><Relationship Id="rId17" Type="http://schemas.openxmlformats.org/officeDocument/2006/relationships/image" Target="../media/image145.png"/><Relationship Id="rId2" Type="http://schemas.openxmlformats.org/officeDocument/2006/relationships/image" Target="../media/image691.png"/><Relationship Id="rId16" Type="http://schemas.openxmlformats.org/officeDocument/2006/relationships/image" Target="../media/image144.svg"/><Relationship Id="rId1" Type="http://schemas.openxmlformats.org/officeDocument/2006/relationships/slideLayout" Target="../slideLayouts/slideLayout2.xml"/><Relationship Id="rId6" Type="http://schemas.openxmlformats.org/officeDocument/2006/relationships/image" Target="../media/image581.png"/><Relationship Id="rId11" Type="http://schemas.openxmlformats.org/officeDocument/2006/relationships/image" Target="../media/image5.png"/><Relationship Id="rId5" Type="http://schemas.openxmlformats.org/officeDocument/2006/relationships/image" Target="../media/image111.svg"/><Relationship Id="rId15" Type="http://schemas.openxmlformats.org/officeDocument/2006/relationships/image" Target="../media/image143.png"/><Relationship Id="rId10" Type="http://schemas.openxmlformats.org/officeDocument/2006/relationships/image" Target="../media/image621.png"/><Relationship Id="rId4" Type="http://schemas.openxmlformats.org/officeDocument/2006/relationships/image" Target="../media/image110.png"/><Relationship Id="rId9" Type="http://schemas.openxmlformats.org/officeDocument/2006/relationships/image" Target="../media/image712.png"/><Relationship Id="rId14" Type="http://schemas.openxmlformats.org/officeDocument/2006/relationships/image" Target="../media/image142.svg"/></Relationships>
</file>

<file path=ppt/slides/_rels/slide49.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450.png"/><Relationship Id="rId18" Type="http://schemas.openxmlformats.org/officeDocument/2006/relationships/image" Target="../media/image500.png"/><Relationship Id="rId3" Type="http://schemas.openxmlformats.org/officeDocument/2006/relationships/image" Target="../media/image109.png"/><Relationship Id="rId21" Type="http://schemas.openxmlformats.org/officeDocument/2006/relationships/image" Target="../media/image520.png"/><Relationship Id="rId7" Type="http://schemas.openxmlformats.org/officeDocument/2006/relationships/image" Target="../media/image303.png"/><Relationship Id="rId12" Type="http://schemas.openxmlformats.org/officeDocument/2006/relationships/image" Target="../media/image350.png"/><Relationship Id="rId17" Type="http://schemas.openxmlformats.org/officeDocument/2006/relationships/image" Target="../media/image490.png"/><Relationship Id="rId2" Type="http://schemas.openxmlformats.org/officeDocument/2006/relationships/image" Target="../media/image102.png"/><Relationship Id="rId16" Type="http://schemas.openxmlformats.org/officeDocument/2006/relationships/image" Target="../media/image480.png"/><Relationship Id="rId20"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111.svg"/><Relationship Id="rId15" Type="http://schemas.openxmlformats.org/officeDocument/2006/relationships/image" Target="../media/image470.png"/><Relationship Id="rId10" Type="http://schemas.openxmlformats.org/officeDocument/2006/relationships/image" Target="../media/image330.png"/><Relationship Id="rId19" Type="http://schemas.openxmlformats.org/officeDocument/2006/relationships/image" Target="../media/image510.png"/><Relationship Id="rId4" Type="http://schemas.openxmlformats.org/officeDocument/2006/relationships/image" Target="../media/image110.png"/><Relationship Id="rId9" Type="http://schemas.openxmlformats.org/officeDocument/2006/relationships/image" Target="../media/image320.png"/><Relationship Id="rId14" Type="http://schemas.openxmlformats.org/officeDocument/2006/relationships/image" Target="../media/image460.png"/><Relationship Id="rId22" Type="http://schemas.openxmlformats.org/officeDocument/2006/relationships/image" Target="../media/image530.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11.png"/><Relationship Id="rId9" Type="http://schemas.openxmlformats.org/officeDocument/2006/relationships/image" Target="../media/image6.svg"/></Relationships>
</file>

<file path=ppt/slides/_rels/slide50.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0.png"/><Relationship Id="rId3" Type="http://schemas.openxmlformats.org/officeDocument/2006/relationships/image" Target="../media/image110.png"/><Relationship Id="rId21" Type="http://schemas.openxmlformats.org/officeDocument/2006/relationships/image" Target="../media/image70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2" Type="http://schemas.openxmlformats.org/officeDocument/2006/relationships/image" Target="../media/image109.png"/><Relationship Id="rId16" Type="http://schemas.openxmlformats.org/officeDocument/2006/relationships/image" Target="../media/image65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901.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770.png"/><Relationship Id="rId10" Type="http://schemas.openxmlformats.org/officeDocument/2006/relationships/image" Target="../media/image590.png"/><Relationship Id="rId19" Type="http://schemas.openxmlformats.org/officeDocument/2006/relationships/image" Target="../media/image680.png"/><Relationship Id="rId4" Type="http://schemas.openxmlformats.org/officeDocument/2006/relationships/image" Target="../media/image111.sv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s>
</file>

<file path=ppt/slides/_rels/slide51.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0.png"/><Relationship Id="rId18" Type="http://schemas.openxmlformats.org/officeDocument/2006/relationships/image" Target="../media/image720.png"/><Relationship Id="rId3" Type="http://schemas.openxmlformats.org/officeDocument/2006/relationships/image" Target="../media/image110.png"/><Relationship Id="rId21" Type="http://schemas.openxmlformats.org/officeDocument/2006/relationships/image" Target="../media/image750.png"/><Relationship Id="rId7" Type="http://schemas.openxmlformats.org/officeDocument/2006/relationships/image" Target="../media/image800.png"/><Relationship Id="rId12" Type="http://schemas.openxmlformats.org/officeDocument/2006/relationships/image" Target="../media/image850.png"/><Relationship Id="rId17" Type="http://schemas.openxmlformats.org/officeDocument/2006/relationships/image" Target="../media/image710.png"/><Relationship Id="rId25" Type="http://schemas.openxmlformats.org/officeDocument/2006/relationships/image" Target="../media/image910.png"/><Relationship Id="rId2" Type="http://schemas.openxmlformats.org/officeDocument/2006/relationships/image" Target="../media/image109.png"/><Relationship Id="rId16" Type="http://schemas.openxmlformats.org/officeDocument/2006/relationships/image" Target="../media/image700.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0.png"/><Relationship Id="rId24" Type="http://schemas.openxmlformats.org/officeDocument/2006/relationships/image" Target="../media/image900.png"/><Relationship Id="rId5" Type="http://schemas.openxmlformats.org/officeDocument/2006/relationships/image" Target="../media/image780.png"/><Relationship Id="rId15" Type="http://schemas.openxmlformats.org/officeDocument/2006/relationships/image" Target="../media/image690.png"/><Relationship Id="rId23" Type="http://schemas.openxmlformats.org/officeDocument/2006/relationships/image" Target="../media/image890.png"/><Relationship Id="rId10" Type="http://schemas.openxmlformats.org/officeDocument/2006/relationships/image" Target="../media/image830.png"/><Relationship Id="rId19" Type="http://schemas.openxmlformats.org/officeDocument/2006/relationships/image" Target="../media/image730.png"/><Relationship Id="rId4" Type="http://schemas.openxmlformats.org/officeDocument/2006/relationships/image" Target="../media/image111.svg"/><Relationship Id="rId9" Type="http://schemas.openxmlformats.org/officeDocument/2006/relationships/image" Target="../media/image820.png"/><Relationship Id="rId14" Type="http://schemas.openxmlformats.org/officeDocument/2006/relationships/image" Target="../media/image870.png"/><Relationship Id="rId22" Type="http://schemas.openxmlformats.org/officeDocument/2006/relationships/image" Target="../media/image880.png"/></Relationships>
</file>

<file path=ppt/slides/_rels/slide52.xml.rels><?xml version="1.0" encoding="UTF-8" standalone="yes"?>
<Relationships xmlns="http://schemas.openxmlformats.org/package/2006/relationships"><Relationship Id="rId8" Type="http://schemas.openxmlformats.org/officeDocument/2006/relationships/image" Target="../media/image950.png"/><Relationship Id="rId13" Type="http://schemas.openxmlformats.org/officeDocument/2006/relationships/image" Target="../media/image690.png"/><Relationship Id="rId18" Type="http://schemas.openxmlformats.org/officeDocument/2006/relationships/image" Target="../media/image740.png"/><Relationship Id="rId3" Type="http://schemas.openxmlformats.org/officeDocument/2006/relationships/image" Target="../media/image104.svg"/><Relationship Id="rId21" Type="http://schemas.openxmlformats.org/officeDocument/2006/relationships/image" Target="../media/image10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103.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6" Type="http://schemas.openxmlformats.org/officeDocument/2006/relationships/image" Target="../media/image111.svg"/><Relationship Id="rId11" Type="http://schemas.openxmlformats.org/officeDocument/2006/relationships/image" Target="../media/image980.png"/><Relationship Id="rId24" Type="http://schemas.openxmlformats.org/officeDocument/2006/relationships/image" Target="../media/image1030.png"/><Relationship Id="rId5" Type="http://schemas.openxmlformats.org/officeDocument/2006/relationships/image" Target="../media/image110.png"/><Relationship Id="rId15" Type="http://schemas.openxmlformats.org/officeDocument/2006/relationships/image" Target="../media/image710.png"/><Relationship Id="rId23" Type="http://schemas.openxmlformats.org/officeDocument/2006/relationships/image" Target="../media/image1020.png"/><Relationship Id="rId10" Type="http://schemas.openxmlformats.org/officeDocument/2006/relationships/image" Target="../media/image970.png"/><Relationship Id="rId19" Type="http://schemas.openxmlformats.org/officeDocument/2006/relationships/image" Target="../media/image750.png"/><Relationship Id="rId4" Type="http://schemas.openxmlformats.org/officeDocument/2006/relationships/image" Target="../media/image109.png"/><Relationship Id="rId9" Type="http://schemas.openxmlformats.org/officeDocument/2006/relationships/image" Target="../media/image960.png"/><Relationship Id="rId14" Type="http://schemas.openxmlformats.org/officeDocument/2006/relationships/image" Target="../media/image700.png"/><Relationship Id="rId22" Type="http://schemas.openxmlformats.org/officeDocument/2006/relationships/image" Target="../media/image1011.png"/></Relationships>
</file>

<file path=ppt/slides/_rels/slide53.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270.png"/><Relationship Id="rId18" Type="http://schemas.openxmlformats.org/officeDocument/2006/relationships/image" Target="../media/image1320.png"/><Relationship Id="rId3" Type="http://schemas.openxmlformats.org/officeDocument/2006/relationships/image" Target="../media/image109.png"/><Relationship Id="rId21" Type="http://schemas.openxmlformats.org/officeDocument/2006/relationships/image" Target="../media/image1350.png"/><Relationship Id="rId7" Type="http://schemas.openxmlformats.org/officeDocument/2006/relationships/image" Target="../media/image1211.png"/><Relationship Id="rId12" Type="http://schemas.openxmlformats.org/officeDocument/2006/relationships/image" Target="../media/image1260.png"/><Relationship Id="rId17" Type="http://schemas.openxmlformats.org/officeDocument/2006/relationships/image" Target="../media/image1312.png"/><Relationship Id="rId2" Type="http://schemas.openxmlformats.org/officeDocument/2006/relationships/notesSlide" Target="../notesSlides/notesSlide3.xml"/><Relationship Id="rId16" Type="http://schemas.openxmlformats.org/officeDocument/2006/relationships/image" Target="../media/image1300.png"/><Relationship Id="rId20" Type="http://schemas.openxmlformats.org/officeDocument/2006/relationships/image" Target="../media/image1340.png"/><Relationship Id="rId1" Type="http://schemas.openxmlformats.org/officeDocument/2006/relationships/slideLayout" Target="../slideLayouts/slideLayout2.xml"/><Relationship Id="rId6" Type="http://schemas.openxmlformats.org/officeDocument/2006/relationships/image" Target="../media/image1200.png"/><Relationship Id="rId11" Type="http://schemas.openxmlformats.org/officeDocument/2006/relationships/image" Target="../media/image1250.png"/><Relationship Id="rId5" Type="http://schemas.openxmlformats.org/officeDocument/2006/relationships/image" Target="../media/image111.svg"/><Relationship Id="rId15" Type="http://schemas.openxmlformats.org/officeDocument/2006/relationships/image" Target="../media/image1290.png"/><Relationship Id="rId10" Type="http://schemas.openxmlformats.org/officeDocument/2006/relationships/image" Target="../media/image1240.png"/><Relationship Id="rId19" Type="http://schemas.openxmlformats.org/officeDocument/2006/relationships/image" Target="../media/image1330.png"/><Relationship Id="rId4" Type="http://schemas.openxmlformats.org/officeDocument/2006/relationships/image" Target="../media/image110.png"/><Relationship Id="rId9" Type="http://schemas.openxmlformats.org/officeDocument/2006/relationships/image" Target="../media/image148.svg"/><Relationship Id="rId14" Type="http://schemas.openxmlformats.org/officeDocument/2006/relationships/image" Target="../media/image1280.png"/><Relationship Id="rId22" Type="http://schemas.openxmlformats.org/officeDocument/2006/relationships/image" Target="../media/image136.png"/></Relationships>
</file>

<file path=ppt/slides/_rels/slide54.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430.png"/><Relationship Id="rId18" Type="http://schemas.openxmlformats.org/officeDocument/2006/relationships/image" Target="../media/image148.png"/><Relationship Id="rId3" Type="http://schemas.openxmlformats.org/officeDocument/2006/relationships/image" Target="../media/image109.png"/><Relationship Id="rId7" Type="http://schemas.openxmlformats.org/officeDocument/2006/relationships/image" Target="../media/image1390.png"/><Relationship Id="rId12" Type="http://schemas.openxmlformats.org/officeDocument/2006/relationships/image" Target="../media/image142.png"/><Relationship Id="rId17" Type="http://schemas.openxmlformats.org/officeDocument/2006/relationships/image" Target="../media/image1470.png"/><Relationship Id="rId2" Type="http://schemas.openxmlformats.org/officeDocument/2006/relationships/image" Target="../media/image1370.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14.png"/><Relationship Id="rId5" Type="http://schemas.openxmlformats.org/officeDocument/2006/relationships/image" Target="../media/image111.svg"/><Relationship Id="rId15" Type="http://schemas.openxmlformats.org/officeDocument/2006/relationships/image" Target="../media/image1450.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10.png"/><Relationship Id="rId9" Type="http://schemas.openxmlformats.org/officeDocument/2006/relationships/image" Target="../media/image148.svg"/><Relationship Id="rId14"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109.png"/><Relationship Id="rId7" Type="http://schemas.openxmlformats.org/officeDocument/2006/relationships/image" Target="../media/image152.png"/><Relationship Id="rId12" Type="http://schemas.openxmlformats.org/officeDocument/2006/relationships/image" Target="../media/image14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47.png"/><Relationship Id="rId5" Type="http://schemas.openxmlformats.org/officeDocument/2006/relationships/image" Target="../media/image111.svg"/><Relationship Id="rId10" Type="http://schemas.openxmlformats.org/officeDocument/2006/relationships/image" Target="../media/image155.png"/><Relationship Id="rId4" Type="http://schemas.openxmlformats.org/officeDocument/2006/relationships/image" Target="../media/image110.png"/><Relationship Id="rId9" Type="http://schemas.openxmlformats.org/officeDocument/2006/relationships/image" Target="../media/image154.png"/><Relationship Id="rId14" Type="http://schemas.openxmlformats.org/officeDocument/2006/relationships/image" Target="../media/image156.png"/></Relationships>
</file>

<file path=ppt/slides/_rels/slide56.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350.png"/><Relationship Id="rId18" Type="http://schemas.openxmlformats.org/officeDocument/2006/relationships/image" Target="../media/image164.png"/><Relationship Id="rId3" Type="http://schemas.openxmlformats.org/officeDocument/2006/relationships/image" Target="../media/image109.png"/><Relationship Id="rId21" Type="http://schemas.openxmlformats.org/officeDocument/2006/relationships/image" Target="../media/image167.png"/><Relationship Id="rId7" Type="http://schemas.openxmlformats.org/officeDocument/2006/relationships/image" Target="../media/image158.png"/><Relationship Id="rId12" Type="http://schemas.openxmlformats.org/officeDocument/2006/relationships/image" Target="../media/image1340.png"/><Relationship Id="rId17" Type="http://schemas.openxmlformats.org/officeDocument/2006/relationships/image" Target="../media/image163.png"/><Relationship Id="rId2" Type="http://schemas.openxmlformats.org/officeDocument/2006/relationships/notesSlide" Target="../notesSlides/notesSlide5.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330.png"/><Relationship Id="rId24" Type="http://schemas.openxmlformats.org/officeDocument/2006/relationships/image" Target="../media/image170.png"/><Relationship Id="rId5" Type="http://schemas.openxmlformats.org/officeDocument/2006/relationships/image" Target="../media/image111.svg"/><Relationship Id="rId15" Type="http://schemas.openxmlformats.org/officeDocument/2006/relationships/image" Target="../media/image161.png"/><Relationship Id="rId23" Type="http://schemas.openxmlformats.org/officeDocument/2006/relationships/image" Target="../media/image169.png"/><Relationship Id="rId10" Type="http://schemas.openxmlformats.org/officeDocument/2006/relationships/image" Target="../media/image148.svg"/><Relationship Id="rId19" Type="http://schemas.openxmlformats.org/officeDocument/2006/relationships/image" Target="../media/image165.png"/><Relationship Id="rId4" Type="http://schemas.openxmlformats.org/officeDocument/2006/relationships/image" Target="../media/image110.png"/><Relationship Id="rId9" Type="http://schemas.openxmlformats.org/officeDocument/2006/relationships/image" Target="../media/image147.png"/><Relationship Id="rId14" Type="http://schemas.openxmlformats.org/officeDocument/2006/relationships/image" Target="../media/image160.png"/><Relationship Id="rId22" Type="http://schemas.openxmlformats.org/officeDocument/2006/relationships/image" Target="../media/image168.png"/></Relationships>
</file>

<file path=ppt/slides/_rels/slide57.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hyperlink" Target="https://doi.org/10.1145/3641512.3686393" TargetMode="External"/><Relationship Id="rId18" Type="http://schemas.openxmlformats.org/officeDocument/2006/relationships/image" Target="../media/image180.png"/><Relationship Id="rId3" Type="http://schemas.openxmlformats.org/officeDocument/2006/relationships/image" Target="../media/image109.png"/><Relationship Id="rId7" Type="http://schemas.openxmlformats.org/officeDocument/2006/relationships/image" Target="../media/image172.png"/><Relationship Id="rId12" Type="http://schemas.openxmlformats.org/officeDocument/2006/relationships/image" Target="../media/image175.png"/><Relationship Id="rId17" Type="http://schemas.openxmlformats.org/officeDocument/2006/relationships/image" Target="../media/image179.png"/><Relationship Id="rId2" Type="http://schemas.openxmlformats.org/officeDocument/2006/relationships/notesSlide" Target="../notesSlides/notesSlide6.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4.png"/><Relationship Id="rId5" Type="http://schemas.openxmlformats.org/officeDocument/2006/relationships/image" Target="../media/image111.svg"/><Relationship Id="rId15" Type="http://schemas.openxmlformats.org/officeDocument/2006/relationships/image" Target="../media/image177.png"/><Relationship Id="rId10" Type="http://schemas.openxmlformats.org/officeDocument/2006/relationships/image" Target="../media/image148.svg"/><Relationship Id="rId19" Type="http://schemas.openxmlformats.org/officeDocument/2006/relationships/image" Target="../media/image181.png"/><Relationship Id="rId4" Type="http://schemas.openxmlformats.org/officeDocument/2006/relationships/image" Target="../media/image110.png"/><Relationship Id="rId9" Type="http://schemas.openxmlformats.org/officeDocument/2006/relationships/image" Target="../media/image147.png"/><Relationship Id="rId14" Type="http://schemas.openxmlformats.org/officeDocument/2006/relationships/image" Target="../media/image176.png"/></Relationships>
</file>

<file path=ppt/slides/_rels/slide58.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85.png"/><Relationship Id="rId18" Type="http://schemas.openxmlformats.org/officeDocument/2006/relationships/image" Target="../media/image188.png"/><Relationship Id="rId3" Type="http://schemas.openxmlformats.org/officeDocument/2006/relationships/image" Target="../media/image109.png"/><Relationship Id="rId7" Type="http://schemas.openxmlformats.org/officeDocument/2006/relationships/image" Target="../media/image172.png"/><Relationship Id="rId12" Type="http://schemas.openxmlformats.org/officeDocument/2006/relationships/image" Target="../media/image184.png"/><Relationship Id="rId17" Type="http://schemas.openxmlformats.org/officeDocument/2006/relationships/image" Target="../media/image187.png"/><Relationship Id="rId2" Type="http://schemas.openxmlformats.org/officeDocument/2006/relationships/notesSlide" Target="../notesSlides/notesSlide7.xml"/><Relationship Id="rId16" Type="http://schemas.openxmlformats.org/officeDocument/2006/relationships/image" Target="../media/image1330.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3.png"/><Relationship Id="rId5" Type="http://schemas.openxmlformats.org/officeDocument/2006/relationships/image" Target="../media/image111.svg"/><Relationship Id="rId15" Type="http://schemas.openxmlformats.org/officeDocument/2006/relationships/image" Target="../media/image186.png"/><Relationship Id="rId10" Type="http://schemas.openxmlformats.org/officeDocument/2006/relationships/image" Target="../media/image182.png"/><Relationship Id="rId19" Type="http://schemas.openxmlformats.org/officeDocument/2006/relationships/image" Target="../media/image189.png"/><Relationship Id="rId4" Type="http://schemas.openxmlformats.org/officeDocument/2006/relationships/image" Target="../media/image110.png"/><Relationship Id="rId9" Type="http://schemas.openxmlformats.org/officeDocument/2006/relationships/image" Target="../media/image148.svg"/><Relationship Id="rId14" Type="http://schemas.openxmlformats.org/officeDocument/2006/relationships/image" Target="../media/image178.png"/></Relationships>
</file>

<file path=ppt/slides/_rels/slide5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330.png"/><Relationship Id="rId18" Type="http://schemas.openxmlformats.org/officeDocument/2006/relationships/image" Target="../media/image195.png"/><Relationship Id="rId3" Type="http://schemas.openxmlformats.org/officeDocument/2006/relationships/image" Target="../media/image109.png"/><Relationship Id="rId7" Type="http://schemas.openxmlformats.org/officeDocument/2006/relationships/image" Target="../media/image191.png"/><Relationship Id="rId12" Type="http://schemas.openxmlformats.org/officeDocument/2006/relationships/image" Target="../media/image186.png"/><Relationship Id="rId17" Type="http://schemas.openxmlformats.org/officeDocument/2006/relationships/image" Target="../media/image194.png"/><Relationship Id="rId2" Type="http://schemas.openxmlformats.org/officeDocument/2006/relationships/notesSlide" Target="../notesSlides/notesSlide8.xml"/><Relationship Id="rId1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78.png"/><Relationship Id="rId5" Type="http://schemas.openxmlformats.org/officeDocument/2006/relationships/image" Target="../media/image111.svg"/><Relationship Id="rId15" Type="http://schemas.openxmlformats.org/officeDocument/2006/relationships/image" Target="../media/image188.png"/><Relationship Id="rId10" Type="http://schemas.openxmlformats.org/officeDocument/2006/relationships/image" Target="../media/image192.png"/><Relationship Id="rId19" Type="http://schemas.openxmlformats.org/officeDocument/2006/relationships/image" Target="../media/image196.png"/><Relationship Id="rId4" Type="http://schemas.openxmlformats.org/officeDocument/2006/relationships/image" Target="../media/image110.png"/><Relationship Id="rId9" Type="http://schemas.openxmlformats.org/officeDocument/2006/relationships/image" Target="../media/image148.svg"/><Relationship Id="rId14" Type="http://schemas.openxmlformats.org/officeDocument/2006/relationships/image" Target="../media/image18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109.png"/><Relationship Id="rId7" Type="http://schemas.openxmlformats.org/officeDocument/2006/relationships/image" Target="../media/image152.png"/><Relationship Id="rId12" Type="http://schemas.openxmlformats.org/officeDocument/2006/relationships/image" Target="../media/image148.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47.png"/><Relationship Id="rId5" Type="http://schemas.openxmlformats.org/officeDocument/2006/relationships/image" Target="../media/image111.svg"/><Relationship Id="rId10" Type="http://schemas.openxmlformats.org/officeDocument/2006/relationships/image" Target="../media/image155.png"/><Relationship Id="rId4" Type="http://schemas.openxmlformats.org/officeDocument/2006/relationships/image" Target="../media/image110.png"/><Relationship Id="rId9" Type="http://schemas.openxmlformats.org/officeDocument/2006/relationships/image" Target="../media/image154.png"/><Relationship Id="rId14" Type="http://schemas.openxmlformats.org/officeDocument/2006/relationships/image" Target="../media/image156.png"/></Relationships>
</file>

<file path=ppt/slides/_rels/slide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3" Type="http://schemas.openxmlformats.org/officeDocument/2006/relationships/hyperlink" Target="https://doi.org/10.48550/arXiv.2112.05989" TargetMode="External"/><Relationship Id="rId7" Type="http://schemas.openxmlformats.org/officeDocument/2006/relationships/image" Target="../media/image2000.png"/><Relationship Id="rId12" Type="http://schemas.openxmlformats.org/officeDocument/2006/relationships/image" Target="../media/image205.png"/><Relationship Id="rId2" Type="http://schemas.openxmlformats.org/officeDocument/2006/relationships/hyperlink" Target="http://arxiv.org/abs/1806.06243" TargetMode="External"/><Relationship Id="rId1" Type="http://schemas.openxmlformats.org/officeDocument/2006/relationships/slideLayout" Target="../slideLayouts/slideLayout2.xml"/><Relationship Id="rId6" Type="http://schemas.openxmlformats.org/officeDocument/2006/relationships/image" Target="../media/image1990.png"/><Relationship Id="rId11" Type="http://schemas.openxmlformats.org/officeDocument/2006/relationships/image" Target="../media/image204.png"/><Relationship Id="rId5" Type="http://schemas.openxmlformats.org/officeDocument/2006/relationships/image" Target="../media/image200.png"/><Relationship Id="rId10" Type="http://schemas.openxmlformats.org/officeDocument/2006/relationships/image" Target="../media/image2030.png"/><Relationship Id="rId4" Type="http://schemas.openxmlformats.org/officeDocument/2006/relationships/image" Target="../media/image199.png"/><Relationship Id="rId9" Type="http://schemas.openxmlformats.org/officeDocument/2006/relationships/image" Target="../media/image203.png"/></Relationships>
</file>

<file path=ppt/slides/_rels/slide63.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99.png"/><Relationship Id="rId7" Type="http://schemas.openxmlformats.org/officeDocument/2006/relationships/image" Target="../media/image201.png"/><Relationship Id="rId2" Type="http://schemas.openxmlformats.org/officeDocument/2006/relationships/hyperlink" Target="https://doi.org/10.1109/18.681318" TargetMode="Externa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0.png"/><Relationship Id="rId9" Type="http://schemas.openxmlformats.org/officeDocument/2006/relationships/image" Target="../media/image203.png"/></Relationships>
</file>

<file path=ppt/slides/_rels/slide64.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openxmlformats.org/officeDocument/2006/relationships/image" Target="../media/image210.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8.png"/><Relationship Id="rId4" Type="http://schemas.openxmlformats.org/officeDocument/2006/relationships/image" Target="../media/image207.png"/></Relationships>
</file>

<file path=ppt/slides/_rels/slide65.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openxmlformats.org/officeDocument/2006/relationships/image" Target="../media/image210.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8.png"/><Relationship Id="rId4" Type="http://schemas.openxmlformats.org/officeDocument/2006/relationships/image" Target="../media/image207.png"/></Relationships>
</file>

<file path=ppt/slides/_rels/slide6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 Id="rId9" Type="http://schemas.openxmlformats.org/officeDocument/2006/relationships/image" Target="../media/image218.png"/></Relationships>
</file>

<file path=ppt/slides/_rels/slide6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98.png"/><Relationship Id="rId1" Type="http://schemas.openxmlformats.org/officeDocument/2006/relationships/slideLayout" Target="../slideLayouts/slideLayout1.xml"/><Relationship Id="rId5" Type="http://schemas.openxmlformats.org/officeDocument/2006/relationships/image" Target="../media/image220.svg"/><Relationship Id="rId4" Type="http://schemas.openxmlformats.org/officeDocument/2006/relationships/image" Target="../media/image219.png"/></Relationships>
</file>

<file path=ppt/slides/_rels/slide6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s>
</file>

<file path=ppt/slides/_rels/slide70.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223.png"/><Relationship Id="rId7" Type="http://schemas.openxmlformats.org/officeDocument/2006/relationships/image" Target="../media/image226.png"/><Relationship Id="rId2"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225.svg"/><Relationship Id="rId5" Type="http://schemas.openxmlformats.org/officeDocument/2006/relationships/image" Target="../media/image224.png"/><Relationship Id="rId4" Type="http://schemas.openxmlformats.org/officeDocument/2006/relationships/image" Target="../media/image213.png"/></Relationships>
</file>

<file path=ppt/slides/_rels/slide71.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16.png"/><Relationship Id="rId2"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14.png"/><Relationship Id="rId10" Type="http://schemas.openxmlformats.org/officeDocument/2006/relationships/image" Target="../media/image233.png"/><Relationship Id="rId4" Type="http://schemas.openxmlformats.org/officeDocument/2006/relationships/image" Target="../media/image229.png"/><Relationship Id="rId9" Type="http://schemas.openxmlformats.org/officeDocument/2006/relationships/image" Target="../media/image232.png"/></Relationships>
</file>

<file path=ppt/slides/_rels/slide7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3.xml"/><Relationship Id="rId4" Type="http://schemas.openxmlformats.org/officeDocument/2006/relationships/image" Target="../media/image221.png"/></Relationships>
</file>

<file path=ppt/slides/_rels/slide7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6.png"/><Relationship Id="rId1" Type="http://schemas.openxmlformats.org/officeDocument/2006/relationships/slideLayout" Target="../slideLayouts/slideLayout13.xml"/><Relationship Id="rId4" Type="http://schemas.openxmlformats.org/officeDocument/2006/relationships/image" Target="../media/image221.png"/></Relationships>
</file>

<file path=ppt/slides/_rels/slide7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image" Target="../media/image238.png"/><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78.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199.png"/><Relationship Id="rId7" Type="http://schemas.openxmlformats.org/officeDocument/2006/relationships/image" Target="../media/image241.png"/><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45.png"/><Relationship Id="rId4" Type="http://schemas.openxmlformats.org/officeDocument/2006/relationships/image" Target="../media/image200.png"/><Relationship Id="rId9" Type="http://schemas.openxmlformats.org/officeDocument/2006/relationships/image" Target="../media/image243.png"/></Relationships>
</file>

<file path=ppt/slides/_rels/slide7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0.png"/><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46.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80.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1.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39.png"/></Relationships>
</file>

<file path=ppt/slides/_rels/slide8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21.png"/><Relationship Id="rId1" Type="http://schemas.openxmlformats.org/officeDocument/2006/relationships/slideLayout" Target="../slideLayouts/slideLayout1.xml"/><Relationship Id="rId4" Type="http://schemas.openxmlformats.org/officeDocument/2006/relationships/image" Target="../media/image255.png"/></Relationships>
</file>

<file path=ppt/slides/_rels/slide8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21.png"/><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8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3" Type="http://schemas.openxmlformats.org/officeDocument/2006/relationships/image" Target="../media/image199.png"/><Relationship Id="rId7" Type="http://schemas.openxmlformats.org/officeDocument/2006/relationships/image" Target="../media/image261.png"/><Relationship Id="rId12" Type="http://schemas.openxmlformats.org/officeDocument/2006/relationships/image" Target="../media/image243.png"/><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image" Target="../media/image260.png"/><Relationship Id="rId11" Type="http://schemas.openxmlformats.org/officeDocument/2006/relationships/image" Target="../media/image266.png"/><Relationship Id="rId5" Type="http://schemas.openxmlformats.org/officeDocument/2006/relationships/image" Target="../media/image245.png"/><Relationship Id="rId10" Type="http://schemas.openxmlformats.org/officeDocument/2006/relationships/image" Target="../media/image265.png"/><Relationship Id="rId4" Type="http://schemas.openxmlformats.org/officeDocument/2006/relationships/image" Target="../media/image200.png"/><Relationship Id="rId9" Type="http://schemas.openxmlformats.org/officeDocument/2006/relationships/image" Target="../media/image263.png"/></Relationships>
</file>

<file path=ppt/slides/_rels/slide85.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0.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9" Type="http://schemas.openxmlformats.org/officeDocument/2006/relationships/image" Target="../media/image248.png"/></Relationships>
</file>

<file path=ppt/slides/_rels/slide86.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0.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87.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11" Type="http://schemas.openxmlformats.org/officeDocument/2006/relationships/image" Target="../media/image283.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88.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78.png"/><Relationship Id="rId3" Type="http://schemas.openxmlformats.org/officeDocument/2006/relationships/image" Target="../media/image200.png"/><Relationship Id="rId7" Type="http://schemas.openxmlformats.org/officeDocument/2006/relationships/image" Target="../media/image287.png"/><Relationship Id="rId12" Type="http://schemas.openxmlformats.org/officeDocument/2006/relationships/image" Target="../media/image277.png"/><Relationship Id="rId17" Type="http://schemas.openxmlformats.org/officeDocument/2006/relationships/image" Target="../media/image295.png"/><Relationship Id="rId2" Type="http://schemas.openxmlformats.org/officeDocument/2006/relationships/image" Target="../media/image199.png"/><Relationship Id="rId16" Type="http://schemas.openxmlformats.org/officeDocument/2006/relationships/image" Target="../media/image294.png"/><Relationship Id="rId1" Type="http://schemas.openxmlformats.org/officeDocument/2006/relationships/slideLayout" Target="../slideLayouts/slideLayout1.xml"/><Relationship Id="rId6" Type="http://schemas.openxmlformats.org/officeDocument/2006/relationships/image" Target="../media/image286.png"/><Relationship Id="rId11" Type="http://schemas.openxmlformats.org/officeDocument/2006/relationships/image" Target="../media/image276.png"/><Relationship Id="rId5" Type="http://schemas.openxmlformats.org/officeDocument/2006/relationships/image" Target="../media/image285.png"/><Relationship Id="rId15" Type="http://schemas.openxmlformats.org/officeDocument/2006/relationships/image" Target="../media/image293.png"/><Relationship Id="rId10" Type="http://schemas.openxmlformats.org/officeDocument/2006/relationships/image" Target="../media/image275.png"/><Relationship Id="rId4" Type="http://schemas.openxmlformats.org/officeDocument/2006/relationships/image" Target="../media/image284.png"/><Relationship Id="rId9" Type="http://schemas.openxmlformats.org/officeDocument/2006/relationships/image" Target="../media/image274.png"/><Relationship Id="rId14" Type="http://schemas.openxmlformats.org/officeDocument/2006/relationships/image" Target="../media/image292.png"/></Relationships>
</file>

<file path=ppt/slides/_rels/slide89.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image" Target="../media/image295.png"/><Relationship Id="rId2" Type="http://schemas.openxmlformats.org/officeDocument/2006/relationships/image" Target="../media/image296.jpeg"/><Relationship Id="rId1" Type="http://schemas.openxmlformats.org/officeDocument/2006/relationships/slideLayout" Target="../slideLayouts/slideLayout1.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3.sv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36.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43.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2.png"/><Relationship Id="rId9" Type="http://schemas.openxmlformats.org/officeDocument/2006/relationships/image" Target="../media/image38.png"/><Relationship Id="rId14" Type="http://schemas.openxmlformats.org/officeDocument/2006/relationships/image" Target="../media/image59.png"/></Relationships>
</file>

<file path=ppt/slides/_rels/slide9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91.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0.png"/><Relationship Id="rId7" Type="http://schemas.openxmlformats.org/officeDocument/2006/relationships/image" Target="../media/image301.png"/><Relationship Id="rId2" Type="http://schemas.openxmlformats.org/officeDocument/2006/relationships/image" Target="../media/image299.png"/><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90.png"/><Relationship Id="rId4" Type="http://schemas.openxmlformats.org/officeDocument/2006/relationships/image" Target="../media/image2980.png"/><Relationship Id="rId9" Type="http://schemas.openxmlformats.org/officeDocument/2006/relationships/image" Target="../media/image304.png"/></Relationships>
</file>

<file path=ppt/slides/_rels/slide9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305.png"/><Relationship Id="rId7" Type="http://schemas.openxmlformats.org/officeDocument/2006/relationships/image" Target="../media/image272.png"/><Relationship Id="rId2" Type="http://schemas.openxmlformats.org/officeDocument/2006/relationships/image" Target="../media/image3040.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200.png"/><Relationship Id="rId4" Type="http://schemas.openxmlformats.org/officeDocument/2006/relationships/image" Target="../media/image269.png"/><Relationship Id="rId9" Type="http://schemas.openxmlformats.org/officeDocument/2006/relationships/image" Target="../media/image1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10D4D-9D2F-38CF-EB69-F521751B1F77}"/>
            </a:ext>
          </a:extLst>
        </p:cNvPr>
        <p:cNvGrpSpPr/>
        <p:nvPr/>
      </p:nvGrpSpPr>
      <p:grpSpPr>
        <a:xfrm>
          <a:off x="0" y="0"/>
          <a:ext cx="0" cy="0"/>
          <a:chOff x="0" y="0"/>
          <a:chExt cx="0" cy="0"/>
        </a:xfrm>
      </p:grpSpPr>
      <p:sp>
        <p:nvSpPr>
          <p:cNvPr id="2051" name="Rectangle 3">
            <a:extLst>
              <a:ext uri="{FF2B5EF4-FFF2-40B4-BE49-F238E27FC236}">
                <a16:creationId xmlns:a16="http://schemas.microsoft.com/office/drawing/2014/main" id="{97AF4003-E4DB-5ED5-6676-16B1A81F550F}"/>
              </a:ext>
            </a:extLst>
          </p:cNvPr>
          <p:cNvSpPr>
            <a:spLocks noGrp="1" noChangeArrowheads="1"/>
          </p:cNvSpPr>
          <p:nvPr>
            <p:ph type="subTitle" idx="1"/>
          </p:nvPr>
        </p:nvSpPr>
        <p:spPr>
          <a:xfrm>
            <a:off x="550801" y="6097223"/>
            <a:ext cx="8328079" cy="249299"/>
          </a:xfrm>
        </p:spPr>
        <p:txBody>
          <a:bodyPr/>
          <a:lstStyle/>
          <a:p>
            <a:pPr marL="0" indent="0">
              <a:buNone/>
            </a:pPr>
            <a:r>
              <a:rPr lang="en-US" noProof="0" dirty="0"/>
              <a:t>Research Talk | Telecommunication Networks</a:t>
            </a:r>
          </a:p>
        </p:txBody>
      </p:sp>
      <p:sp>
        <p:nvSpPr>
          <p:cNvPr id="4" name="Title 3">
            <a:extLst>
              <a:ext uri="{FF2B5EF4-FFF2-40B4-BE49-F238E27FC236}">
                <a16:creationId xmlns:a16="http://schemas.microsoft.com/office/drawing/2014/main" id="{7FE4B0D4-5E9A-BE5C-828C-32CB6B2BD6FE}"/>
              </a:ext>
            </a:extLst>
          </p:cNvPr>
          <p:cNvSpPr>
            <a:spLocks noGrp="1"/>
          </p:cNvSpPr>
          <p:nvPr>
            <p:ph type="ctrTitle"/>
          </p:nvPr>
        </p:nvSpPr>
        <p:spPr>
          <a:xfrm>
            <a:off x="620543" y="2805752"/>
            <a:ext cx="8885359" cy="1246495"/>
          </a:xfrm>
        </p:spPr>
        <p:txBody>
          <a:bodyPr/>
          <a:lstStyle/>
          <a:p>
            <a:r>
              <a:rPr lang="en-US" dirty="0"/>
              <a:t>Advancing localization technologies using </a:t>
            </a:r>
            <a:br>
              <a:rPr lang="en-US" dirty="0"/>
            </a:br>
            <a:r>
              <a:rPr lang="en-US" dirty="0"/>
              <a:t>Stacked Intelligent </a:t>
            </a:r>
            <a:r>
              <a:rPr lang="en-US" dirty="0" err="1"/>
              <a:t>Metasurfaces</a:t>
            </a:r>
            <a:r>
              <a:rPr lang="en-US" dirty="0"/>
              <a:t> </a:t>
            </a:r>
            <a:br>
              <a:rPr lang="en-US" dirty="0"/>
            </a:br>
            <a:endParaRPr lang="en-US" dirty="0"/>
          </a:p>
        </p:txBody>
      </p:sp>
    </p:spTree>
    <p:extLst>
      <p:ext uri="{BB962C8B-B14F-4D97-AF65-F5344CB8AC3E}">
        <p14:creationId xmlns:p14="http://schemas.microsoft.com/office/powerpoint/2010/main" val="406549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08E2E-BD7C-2AAB-3275-20899AF32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FDF6ED-6104-B943-8AA8-DFD735B3E2B2}"/>
              </a:ext>
            </a:extLst>
          </p:cNvPr>
          <p:cNvSpPr>
            <a:spLocks noGrp="1"/>
          </p:cNvSpPr>
          <p:nvPr>
            <p:ph type="title"/>
          </p:nvPr>
        </p:nvSpPr>
        <p:spPr>
          <a:xfrm>
            <a:off x="193552" y="152770"/>
            <a:ext cx="3810951" cy="617623"/>
          </a:xfrm>
        </p:spPr>
        <p:txBody>
          <a:bodyPr/>
          <a:lstStyle/>
          <a:p>
            <a:r>
              <a:rPr lang="en-US" dirty="0"/>
              <a:t>SIM modeling</a:t>
            </a:r>
          </a:p>
        </p:txBody>
      </p:sp>
      <p:sp>
        <p:nvSpPr>
          <p:cNvPr id="4" name="Slide Number Placeholder 3">
            <a:extLst>
              <a:ext uri="{FF2B5EF4-FFF2-40B4-BE49-F238E27FC236}">
                <a16:creationId xmlns:a16="http://schemas.microsoft.com/office/drawing/2014/main" id="{849A4C47-C62C-68CF-E631-09391EE64FE5}"/>
              </a:ext>
            </a:extLst>
          </p:cNvPr>
          <p:cNvSpPr>
            <a:spLocks noGrp="1"/>
          </p:cNvSpPr>
          <p:nvPr>
            <p:ph type="sldNum" idx="3"/>
          </p:nvPr>
        </p:nvSpPr>
        <p:spPr/>
        <p:txBody>
          <a:bodyPr/>
          <a:lstStyle/>
          <a:p>
            <a:fld id="{C932A77E-96FA-4D0D-9FF9-7EEFED12E590}" type="slidenum">
              <a:rPr lang="en-DE" smtClean="0"/>
              <a:t>10</a:t>
            </a:fld>
            <a:endParaRPr lang="en-DE"/>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A206000-6B5E-98AA-E071-D96CF029ED0C}"/>
                  </a:ext>
                </a:extLst>
              </p:cNvPr>
              <p:cNvSpPr txBox="1"/>
              <p:nvPr/>
            </p:nvSpPr>
            <p:spPr>
              <a:xfrm>
                <a:off x="448426" y="1954583"/>
                <a:ext cx="5098127" cy="623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𝑊</m:t>
                          </m:r>
                        </m:e>
                        <m:sub>
                          <m:r>
                            <a:rPr lang="de-DE" b="0" i="1" smtClean="0">
                              <a:latin typeface="Cambria Math" panose="02040503050406030204" pitchFamily="18" charset="0"/>
                            </a:rPr>
                            <m:t>𝑙</m:t>
                          </m:r>
                        </m:sub>
                      </m:sSub>
                      <m:r>
                        <a:rPr lang="de-DE" i="1">
                          <a:latin typeface="Cambria Math" panose="02040503050406030204" pitchFamily="18" charset="0"/>
                        </a:rPr>
                        <m:t>=</m:t>
                      </m:r>
                      <m:f>
                        <m:fPr>
                          <m:ctrlPr>
                            <a:rPr lang="de-DE" i="1">
                              <a:latin typeface="Cambria Math" panose="02040503050406030204" pitchFamily="18" charset="0"/>
                            </a:rPr>
                          </m:ctrlPr>
                        </m:fPr>
                        <m:num>
                          <m:sSub>
                            <m:sSubPr>
                              <m:ctrlPr>
                                <a:rPr lang="de-DE" i="1">
                                  <a:latin typeface="Cambria Math" panose="02040503050406030204" pitchFamily="18" charset="0"/>
                                </a:rPr>
                              </m:ctrlPr>
                            </m:sSubPr>
                            <m:e>
                              <m:r>
                                <a:rPr lang="de-DE" i="1">
                                  <a:latin typeface="Cambria Math" panose="02040503050406030204" pitchFamily="18" charset="0"/>
                                </a:rPr>
                                <m:t>𝐴</m:t>
                              </m:r>
                            </m:e>
                            <m:sub>
                              <m:r>
                                <m:rPr>
                                  <m:nor/>
                                </m:rPr>
                                <a:rPr lang="de-DE" i="0">
                                  <a:latin typeface="Cambria Math" panose="02040503050406030204" pitchFamily="18" charset="0"/>
                                </a:rPr>
                                <m:t>meta</m:t>
                              </m:r>
                              <m:r>
                                <m:rPr>
                                  <m:nor/>
                                </m:rPr>
                                <a:rPr lang="de-DE" i="0">
                                  <a:latin typeface="Cambria Math" panose="02040503050406030204" pitchFamily="18" charset="0"/>
                                </a:rPr>
                                <m:t>−</m:t>
                              </m:r>
                              <m:r>
                                <m:rPr>
                                  <m:nor/>
                                </m:rPr>
                                <a:rPr lang="de-DE" i="0">
                                  <a:latin typeface="Cambria Math" panose="02040503050406030204" pitchFamily="18" charset="0"/>
                                </a:rPr>
                                <m:t>atom</m:t>
                              </m:r>
                              <m:r>
                                <m:rPr>
                                  <m:nor/>
                                </m:rPr>
                                <a:rPr lang="de-DE" i="0">
                                  <a:latin typeface="Cambria Math" panose="02040503050406030204" pitchFamily="18" charset="0"/>
                                </a:rPr>
                                <m:t> </m:t>
                              </m:r>
                            </m:sub>
                          </m:sSub>
                          <m:r>
                            <m:rPr>
                              <m:sty m:val="p"/>
                            </m:rPr>
                            <a:rPr lang="en-GB" b="0" i="0" smtClean="0">
                              <a:latin typeface="Cambria Math" panose="02040503050406030204" pitchFamily="18" charset="0"/>
                            </a:rPr>
                            <m:t>cos</m:t>
                          </m:r>
                          <m:r>
                            <a:rPr lang="en-GB" b="0" i="1" smtClean="0">
                              <a:latin typeface="Cambria Math" panose="02040503050406030204" pitchFamily="18" charset="0"/>
                            </a:rPr>
                            <m:t>⁡(</m:t>
                          </m:r>
                          <m:sSub>
                            <m:sSubPr>
                              <m:ctrlPr>
                                <a:rPr lang="en-DE" i="1" smtClean="0">
                                  <a:latin typeface="Cambria Math" panose="02040503050406030204" pitchFamily="18" charset="0"/>
                                  <a:ea typeface="Cambria Math" panose="02040503050406030204" pitchFamily="18" charset="0"/>
                                </a:rPr>
                              </m:ctrlPr>
                            </m:sSubPr>
                            <m:e>
                              <m:r>
                                <a:rPr lang="en-DE" i="1">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ea typeface="Cambria Math" panose="02040503050406030204" pitchFamily="18" charset="0"/>
                                </a:rPr>
                                <m:t>𝑚</m:t>
                              </m:r>
                              <m:r>
                                <a:rPr lang="en-GB" b="0" i="1" smtClean="0">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r>
                            <a:rPr lang="en-GB" b="0" i="1" smtClean="0">
                              <a:latin typeface="Cambria Math" panose="02040503050406030204" pitchFamily="18" charset="0"/>
                            </a:rPr>
                            <m:t>)</m:t>
                          </m:r>
                        </m:num>
                        <m:den>
                          <m:r>
                            <a:rPr lang="de-DE" i="1">
                              <a:latin typeface="Cambria Math" panose="02040503050406030204" pitchFamily="18" charset="0"/>
                            </a:rPr>
                            <m:t>2</m:t>
                          </m:r>
                          <m:r>
                            <a:rPr lang="de-DE" i="1">
                              <a:latin typeface="Cambria Math" panose="02040503050406030204" pitchFamily="18" charset="0"/>
                            </a:rPr>
                            <m:t>𝜋</m:t>
                          </m:r>
                          <m:sSubSup>
                            <m:sSubSupPr>
                              <m:ctrlPr>
                                <a:rPr lang="de-DE" i="1" smtClean="0">
                                  <a:latin typeface="Cambria Math" panose="02040503050406030204" pitchFamily="18" charset="0"/>
                                </a:rPr>
                              </m:ctrlPr>
                            </m:sSubSupPr>
                            <m:e>
                              <m:r>
                                <a:rPr lang="en-GB" b="0" i="1" smtClean="0">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up>
                              <m:r>
                                <a:rPr lang="en-GB" b="0" i="1" smtClean="0">
                                  <a:latin typeface="Cambria Math" panose="02040503050406030204" pitchFamily="18" charset="0"/>
                                </a:rPr>
                                <m:t>2</m:t>
                              </m:r>
                            </m:sup>
                          </m:sSubSup>
                        </m:den>
                      </m:f>
                      <m:d>
                        <m:dPr>
                          <m:ctrlPr>
                            <a:rPr lang="de-DE" i="1">
                              <a:latin typeface="Cambria Math" panose="02040503050406030204" pitchFamily="18" charset="0"/>
                            </a:rPr>
                          </m:ctrlPr>
                        </m:dPr>
                        <m:e>
                          <m:r>
                            <a:rPr lang="de-DE" i="1">
                              <a:latin typeface="Cambria Math" panose="02040503050406030204" pitchFamily="18" charset="0"/>
                            </a:rPr>
                            <m:t>1−</m:t>
                          </m:r>
                          <m:r>
                            <a:rPr lang="de-DE" i="1">
                              <a:latin typeface="Cambria Math" panose="02040503050406030204" pitchFamily="18" charset="0"/>
                            </a:rPr>
                            <m:t>𝑗</m:t>
                          </m:r>
                          <m:r>
                            <a:rPr lang="de-DE" i="1">
                              <a:latin typeface="Cambria Math" panose="02040503050406030204" pitchFamily="18" charset="0"/>
                            </a:rPr>
                            <m:t>𝜅</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e>
                      </m:d>
                      <m:sSup>
                        <m:sSupPr>
                          <m:ctrlPr>
                            <a:rPr lang="de-DE" i="1">
                              <a:latin typeface="Cambria Math" panose="02040503050406030204" pitchFamily="18" charset="0"/>
                            </a:rPr>
                          </m:ctrlPr>
                        </m:sSupPr>
                        <m:e>
                          <m:r>
                            <a:rPr lang="de-DE" i="1">
                              <a:latin typeface="Cambria Math" panose="02040503050406030204" pitchFamily="18" charset="0"/>
                            </a:rPr>
                            <m:t>𝑒</m:t>
                          </m:r>
                        </m:e>
                        <m:sup>
                          <m:r>
                            <a:rPr lang="de-DE" i="1">
                              <a:latin typeface="Cambria Math" panose="02040503050406030204" pitchFamily="18" charset="0"/>
                            </a:rPr>
                            <m:t>𝑗</m:t>
                          </m:r>
                          <m:r>
                            <a:rPr lang="de-DE" i="1">
                              <a:latin typeface="Cambria Math" panose="02040503050406030204" pitchFamily="18" charset="0"/>
                            </a:rPr>
                            <m:t>𝜅</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sup>
                      </m:sSup>
                    </m:oMath>
                  </m:oMathPara>
                </a14:m>
                <a:endParaRPr lang="en-US" dirty="0"/>
              </a:p>
            </p:txBody>
          </p:sp>
        </mc:Choice>
        <mc:Fallback>
          <p:sp>
            <p:nvSpPr>
              <p:cNvPr id="22" name="TextBox 21">
                <a:extLst>
                  <a:ext uri="{FF2B5EF4-FFF2-40B4-BE49-F238E27FC236}">
                    <a16:creationId xmlns:a16="http://schemas.microsoft.com/office/drawing/2014/main" id="{4A206000-6B5E-98AA-E071-D96CF029ED0C}"/>
                  </a:ext>
                </a:extLst>
              </p:cNvPr>
              <p:cNvSpPr txBox="1">
                <a:spLocks noRot="1" noChangeAspect="1" noMove="1" noResize="1" noEditPoints="1" noAdjustHandles="1" noChangeArrowheads="1" noChangeShapeType="1" noTextEdit="1"/>
              </p:cNvSpPr>
              <p:nvPr/>
            </p:nvSpPr>
            <p:spPr>
              <a:xfrm>
                <a:off x="448426" y="1954583"/>
                <a:ext cx="5098127" cy="623697"/>
              </a:xfrm>
              <a:prstGeom prst="rect">
                <a:avLst/>
              </a:prstGeom>
              <a:blipFill>
                <a:blip r:embed="rId2"/>
                <a:stretch>
                  <a:fillRect/>
                </a:stretch>
              </a:blipFill>
            </p:spPr>
            <p:txBody>
              <a:bodyPr/>
              <a:lstStyle/>
              <a:p>
                <a:r>
                  <a:rPr lang="en-DE">
                    <a:noFill/>
                  </a:rPr>
                  <a:t> </a:t>
                </a:r>
              </a:p>
            </p:txBody>
          </p:sp>
        </mc:Fallback>
      </mc:AlternateContent>
      <p:graphicFrame>
        <p:nvGraphicFramePr>
          <p:cNvPr id="51" name="Table 25">
            <a:extLst>
              <a:ext uri="{FF2B5EF4-FFF2-40B4-BE49-F238E27FC236}">
                <a16:creationId xmlns:a16="http://schemas.microsoft.com/office/drawing/2014/main" id="{89BAB54D-B56B-83BD-3B94-6D3C873FC3A7}"/>
              </a:ext>
            </a:extLst>
          </p:cNvPr>
          <p:cNvGraphicFramePr>
            <a:graphicFrameLocks noGrp="1"/>
          </p:cNvGraphicFramePr>
          <p:nvPr>
            <p:extLst>
              <p:ext uri="{D42A27DB-BD31-4B8C-83A1-F6EECF244321}">
                <p14:modId xmlns:p14="http://schemas.microsoft.com/office/powerpoint/2010/main" val="1403351230"/>
              </p:ext>
            </p:extLst>
          </p:nvPr>
        </p:nvGraphicFramePr>
        <p:xfrm>
          <a:off x="8362224" y="859620"/>
          <a:ext cx="1457960" cy="1493520"/>
        </p:xfrm>
        <a:graphic>
          <a:graphicData uri="http://schemas.openxmlformats.org/drawingml/2006/table">
            <a:tbl>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491537655"/>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3011268"/>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2587896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859127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599900343"/>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91790879"/>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mc:Choice xmlns:a14="http://schemas.microsoft.com/office/drawing/2010/main" Requires="a14">
          <p:sp>
            <p:nvSpPr>
              <p:cNvPr id="63" name="TextBox 14">
                <a:extLst>
                  <a:ext uri="{FF2B5EF4-FFF2-40B4-BE49-F238E27FC236}">
                    <a16:creationId xmlns:a16="http://schemas.microsoft.com/office/drawing/2014/main" id="{5DABDB1D-86BF-191C-697E-B0DAD8055D38}"/>
                  </a:ext>
                </a:extLst>
              </p:cNvPr>
              <p:cNvSpPr txBox="1"/>
              <p:nvPr/>
            </p:nvSpPr>
            <p:spPr>
              <a:xfrm>
                <a:off x="7706531" y="1823255"/>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1</m:t>
                      </m:r>
                    </m:oMath>
                  </m:oMathPara>
                </a14:m>
                <a:endParaRPr lang="LID4096" dirty="0">
                  <a:solidFill>
                    <a:prstClr val="black"/>
                  </a:solidFill>
                  <a:latin typeface="Aptos" panose="02110004020202020204"/>
                </a:endParaRPr>
              </a:p>
            </p:txBody>
          </p:sp>
        </mc:Choice>
        <mc:Fallback>
          <p:sp>
            <p:nvSpPr>
              <p:cNvPr id="63" name="TextBox 14">
                <a:extLst>
                  <a:ext uri="{FF2B5EF4-FFF2-40B4-BE49-F238E27FC236}">
                    <a16:creationId xmlns:a16="http://schemas.microsoft.com/office/drawing/2014/main" id="{5DABDB1D-86BF-191C-697E-B0DAD8055D38}"/>
                  </a:ext>
                </a:extLst>
              </p:cNvPr>
              <p:cNvSpPr txBox="1">
                <a:spLocks noRot="1" noChangeAspect="1" noMove="1" noResize="1" noEditPoints="1" noAdjustHandles="1" noChangeArrowheads="1" noChangeShapeType="1" noTextEdit="1"/>
              </p:cNvSpPr>
              <p:nvPr/>
            </p:nvSpPr>
            <p:spPr>
              <a:xfrm>
                <a:off x="7706531" y="1823255"/>
                <a:ext cx="301686" cy="261610"/>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64" name="TextBox 15">
                <a:extLst>
                  <a:ext uri="{FF2B5EF4-FFF2-40B4-BE49-F238E27FC236}">
                    <a16:creationId xmlns:a16="http://schemas.microsoft.com/office/drawing/2014/main" id="{B65E29EF-D67A-084B-7368-893B082E3BF8}"/>
                  </a:ext>
                </a:extLst>
              </p:cNvPr>
              <p:cNvSpPr txBox="1"/>
              <p:nvPr/>
            </p:nvSpPr>
            <p:spPr>
              <a:xfrm>
                <a:off x="7697874" y="1423245"/>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2</m:t>
                      </m:r>
                    </m:oMath>
                  </m:oMathPara>
                </a14:m>
                <a:endParaRPr lang="LID4096" dirty="0">
                  <a:solidFill>
                    <a:prstClr val="black"/>
                  </a:solidFill>
                  <a:latin typeface="Aptos" panose="02110004020202020204"/>
                </a:endParaRPr>
              </a:p>
            </p:txBody>
          </p:sp>
        </mc:Choice>
        <mc:Fallback>
          <p:sp>
            <p:nvSpPr>
              <p:cNvPr id="64" name="TextBox 15">
                <a:extLst>
                  <a:ext uri="{FF2B5EF4-FFF2-40B4-BE49-F238E27FC236}">
                    <a16:creationId xmlns:a16="http://schemas.microsoft.com/office/drawing/2014/main" id="{B65E29EF-D67A-084B-7368-893B082E3BF8}"/>
                  </a:ext>
                </a:extLst>
              </p:cNvPr>
              <p:cNvSpPr txBox="1">
                <a:spLocks noRot="1" noChangeAspect="1" noMove="1" noResize="1" noEditPoints="1" noAdjustHandles="1" noChangeArrowheads="1" noChangeShapeType="1" noTextEdit="1"/>
              </p:cNvSpPr>
              <p:nvPr/>
            </p:nvSpPr>
            <p:spPr>
              <a:xfrm>
                <a:off x="7697874" y="1423245"/>
                <a:ext cx="301686" cy="26161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81" name="Textfeld 80">
                <a:extLst>
                  <a:ext uri="{FF2B5EF4-FFF2-40B4-BE49-F238E27FC236}">
                    <a16:creationId xmlns:a16="http://schemas.microsoft.com/office/drawing/2014/main" id="{2F5DEC4A-E370-8323-25F2-E4287850D8CA}"/>
                  </a:ext>
                </a:extLst>
              </p:cNvPr>
              <p:cNvSpPr txBox="1"/>
              <p:nvPr/>
            </p:nvSpPr>
            <p:spPr>
              <a:xfrm>
                <a:off x="322064" y="3533116"/>
                <a:ext cx="1744990" cy="5759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d>
                            <m:dPr>
                              <m:ctrlPr>
                                <a:rPr lang="en-GB" b="0" i="1" smtClean="0">
                                  <a:latin typeface="Cambria Math" panose="02040503050406030204" pitchFamily="18" charset="0"/>
                                </a:rPr>
                              </m:ctrlPr>
                            </m:dPr>
                            <m:e>
                              <m:r>
                                <a:rPr lang="en-DE" i="1">
                                  <a:latin typeface="Cambria Math" panose="02040503050406030204" pitchFamily="18" charset="0"/>
                                  <a:ea typeface="Cambria Math" panose="02040503050406030204" pitchFamily="18" charset="0"/>
                                </a:rPr>
                                <m:t>𝜖</m:t>
                              </m:r>
                            </m:e>
                          </m:d>
                        </m:e>
                      </m:func>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𝑠</m:t>
                              </m:r>
                            </m:e>
                            <m:sub>
                              <m:r>
                                <m:rPr>
                                  <m:sty m:val="p"/>
                                </m:rPr>
                                <a:rPr lang="de-DE" i="1" dirty="0">
                                  <a:solidFill>
                                    <a:prstClr val="black"/>
                                  </a:solidFill>
                                  <a:latin typeface="Cambria Math" panose="02040503050406030204" pitchFamily="18" charset="0"/>
                                </a:rPr>
                                <m:t>layer</m:t>
                              </m:r>
                            </m:sub>
                          </m:sSub>
                        </m:num>
                        <m:den>
                          <m:r>
                            <a:rPr lang="en-GB" b="0" i="1" smtClean="0">
                              <a:latin typeface="Cambria Math" panose="02040503050406030204" pitchFamily="18" charset="0"/>
                            </a:rPr>
                            <m:t>𝑑</m:t>
                          </m:r>
                        </m:den>
                      </m:f>
                    </m:oMath>
                  </m:oMathPara>
                </a14:m>
                <a:endParaRPr lang="en-DE" dirty="0"/>
              </a:p>
            </p:txBody>
          </p:sp>
        </mc:Choice>
        <mc:Fallback>
          <p:sp>
            <p:nvSpPr>
              <p:cNvPr id="81" name="Textfeld 80">
                <a:extLst>
                  <a:ext uri="{FF2B5EF4-FFF2-40B4-BE49-F238E27FC236}">
                    <a16:creationId xmlns:a16="http://schemas.microsoft.com/office/drawing/2014/main" id="{2F5DEC4A-E370-8323-25F2-E4287850D8CA}"/>
                  </a:ext>
                </a:extLst>
              </p:cNvPr>
              <p:cNvSpPr txBox="1">
                <a:spLocks noRot="1" noChangeAspect="1" noMove="1" noResize="1" noEditPoints="1" noAdjustHandles="1" noChangeArrowheads="1" noChangeShapeType="1" noTextEdit="1"/>
              </p:cNvSpPr>
              <p:nvPr/>
            </p:nvSpPr>
            <p:spPr>
              <a:xfrm>
                <a:off x="322064" y="3533116"/>
                <a:ext cx="1744990" cy="57599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84" name="TextBox 32">
                <a:extLst>
                  <a:ext uri="{FF2B5EF4-FFF2-40B4-BE49-F238E27FC236}">
                    <a16:creationId xmlns:a16="http://schemas.microsoft.com/office/drawing/2014/main" id="{D034429B-9366-3BE6-3928-61BEA65B5E67}"/>
                  </a:ext>
                </a:extLst>
              </p:cNvPr>
              <p:cNvSpPr txBox="1"/>
              <p:nvPr/>
            </p:nvSpPr>
            <p:spPr>
              <a:xfrm>
                <a:off x="6756841" y="2238387"/>
                <a:ext cx="244426"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GB" b="0" i="1" smtClean="0">
                          <a:solidFill>
                            <a:prstClr val="black"/>
                          </a:solidFill>
                          <a:latin typeface="Cambria Math" panose="02040503050406030204" pitchFamily="18" charset="0"/>
                        </a:rPr>
                        <m:t>𝑚</m:t>
                      </m:r>
                    </m:oMath>
                  </m:oMathPara>
                </a14:m>
                <a:endParaRPr lang="en-US" i="1" dirty="0">
                  <a:solidFill>
                    <a:prstClr val="black"/>
                  </a:solidFill>
                  <a:latin typeface="Aptos" panose="02110004020202020204"/>
                </a:endParaRPr>
              </a:p>
            </p:txBody>
          </p:sp>
        </mc:Choice>
        <mc:Fallback>
          <p:sp>
            <p:nvSpPr>
              <p:cNvPr id="84" name="TextBox 32">
                <a:extLst>
                  <a:ext uri="{FF2B5EF4-FFF2-40B4-BE49-F238E27FC236}">
                    <a16:creationId xmlns:a16="http://schemas.microsoft.com/office/drawing/2014/main" id="{D034429B-9366-3BE6-3928-61BEA65B5E67}"/>
                  </a:ext>
                </a:extLst>
              </p:cNvPr>
              <p:cNvSpPr txBox="1">
                <a:spLocks noRot="1" noChangeAspect="1" noMove="1" noResize="1" noEditPoints="1" noAdjustHandles="1" noChangeArrowheads="1" noChangeShapeType="1" noTextEdit="1"/>
              </p:cNvSpPr>
              <p:nvPr/>
            </p:nvSpPr>
            <p:spPr>
              <a:xfrm>
                <a:off x="6756841" y="2238387"/>
                <a:ext cx="244426" cy="276999"/>
              </a:xfrm>
              <a:prstGeom prst="rect">
                <a:avLst/>
              </a:prstGeom>
              <a:blipFill>
                <a:blip r:embed="rId6"/>
                <a:stretch>
                  <a:fillRect l="-14634" r="-12195"/>
                </a:stretch>
              </a:blipFill>
            </p:spPr>
            <p:txBody>
              <a:bodyPr/>
              <a:lstStyle/>
              <a:p>
                <a:r>
                  <a:rPr lang="en-DE">
                    <a:noFill/>
                  </a:rPr>
                  <a:t> </a:t>
                </a:r>
              </a:p>
            </p:txBody>
          </p:sp>
        </mc:Fallback>
      </mc:AlternateContent>
      <p:cxnSp>
        <p:nvCxnSpPr>
          <p:cNvPr id="85" name="Straight Arrow Connector 34">
            <a:extLst>
              <a:ext uri="{FF2B5EF4-FFF2-40B4-BE49-F238E27FC236}">
                <a16:creationId xmlns:a16="http://schemas.microsoft.com/office/drawing/2014/main" id="{B53D98A6-5899-FA5B-C46F-D769B46FBB11}"/>
              </a:ext>
            </a:extLst>
          </p:cNvPr>
          <p:cNvCxnSpPr>
            <a:cxnSpLocks/>
          </p:cNvCxnSpPr>
          <p:nvPr/>
        </p:nvCxnSpPr>
        <p:spPr>
          <a:xfrm flipH="1">
            <a:off x="6996080" y="2018830"/>
            <a:ext cx="333748" cy="281625"/>
          </a:xfrm>
          <a:prstGeom prst="straightConnector1">
            <a:avLst/>
          </a:prstGeom>
          <a:noFill/>
          <a:ln w="12700" cap="flat" cmpd="sng" algn="ctr">
            <a:solidFill>
              <a:srgbClr val="156082"/>
            </a:solidFill>
            <a:prstDash val="solid"/>
            <a:miter lim="800000"/>
            <a:tailEnd type="triangle"/>
          </a:ln>
          <a:effectLst/>
        </p:spPr>
      </p:cxnSp>
      <mc:AlternateContent xmlns:mc="http://schemas.openxmlformats.org/markup-compatibility/2006">
        <mc:Choice xmlns:a14="http://schemas.microsoft.com/office/drawing/2010/main" Requires="a14">
          <p:sp>
            <p:nvSpPr>
              <p:cNvPr id="86" name="TextBox 31">
                <a:extLst>
                  <a:ext uri="{FF2B5EF4-FFF2-40B4-BE49-F238E27FC236}">
                    <a16:creationId xmlns:a16="http://schemas.microsoft.com/office/drawing/2014/main" id="{2CB0BD94-7297-5AE4-F218-62B5CC426429}"/>
                  </a:ext>
                </a:extLst>
              </p:cNvPr>
              <p:cNvSpPr txBox="1"/>
              <p:nvPr/>
            </p:nvSpPr>
            <p:spPr>
              <a:xfrm>
                <a:off x="9054726" y="2658977"/>
                <a:ext cx="244426"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oMath>
                  </m:oMathPara>
                </a14:m>
                <a:endParaRPr lang="en-US" i="1" dirty="0">
                  <a:solidFill>
                    <a:prstClr val="black"/>
                  </a:solidFill>
                  <a:latin typeface="Aptos" panose="02110004020202020204"/>
                </a:endParaRPr>
              </a:p>
            </p:txBody>
          </p:sp>
        </mc:Choice>
        <mc:Fallback>
          <p:sp>
            <p:nvSpPr>
              <p:cNvPr id="86" name="TextBox 31">
                <a:extLst>
                  <a:ext uri="{FF2B5EF4-FFF2-40B4-BE49-F238E27FC236}">
                    <a16:creationId xmlns:a16="http://schemas.microsoft.com/office/drawing/2014/main" id="{2CB0BD94-7297-5AE4-F218-62B5CC426429}"/>
                  </a:ext>
                </a:extLst>
              </p:cNvPr>
              <p:cNvSpPr txBox="1">
                <a:spLocks noRot="1" noChangeAspect="1" noMove="1" noResize="1" noEditPoints="1" noAdjustHandles="1" noChangeArrowheads="1" noChangeShapeType="1" noTextEdit="1"/>
              </p:cNvSpPr>
              <p:nvPr/>
            </p:nvSpPr>
            <p:spPr>
              <a:xfrm>
                <a:off x="9054726" y="2658977"/>
                <a:ext cx="244426" cy="276999"/>
              </a:xfrm>
              <a:prstGeom prst="rect">
                <a:avLst/>
              </a:prstGeom>
              <a:blipFill>
                <a:blip r:embed="rId7"/>
                <a:stretch>
                  <a:fillRect l="-15000" t="-8696" r="-57500"/>
                </a:stretch>
              </a:blipFill>
            </p:spPr>
            <p:txBody>
              <a:bodyPr/>
              <a:lstStyle/>
              <a:p>
                <a:r>
                  <a:rPr lang="en-DE">
                    <a:noFill/>
                  </a:rPr>
                  <a:t> </a:t>
                </a:r>
              </a:p>
            </p:txBody>
          </p:sp>
        </mc:Fallback>
      </mc:AlternateContent>
      <p:cxnSp>
        <p:nvCxnSpPr>
          <p:cNvPr id="87" name="Straight Arrow Connector 35">
            <a:extLst>
              <a:ext uri="{FF2B5EF4-FFF2-40B4-BE49-F238E27FC236}">
                <a16:creationId xmlns:a16="http://schemas.microsoft.com/office/drawing/2014/main" id="{81D7D604-95D6-903D-2F95-B28D28A215CD}"/>
              </a:ext>
            </a:extLst>
          </p:cNvPr>
          <p:cNvCxnSpPr>
            <a:cxnSpLocks/>
          </p:cNvCxnSpPr>
          <p:nvPr/>
        </p:nvCxnSpPr>
        <p:spPr>
          <a:xfrm flipH="1">
            <a:off x="9179690" y="2316090"/>
            <a:ext cx="486546" cy="320479"/>
          </a:xfrm>
          <a:prstGeom prst="straightConnector1">
            <a:avLst/>
          </a:prstGeom>
          <a:noFill/>
          <a:ln w="12700" cap="flat" cmpd="sng" algn="ctr">
            <a:solidFill>
              <a:srgbClr val="156082"/>
            </a:solidFill>
            <a:prstDash val="solid"/>
            <a:miter lim="800000"/>
            <a:tailEnd type="triangle"/>
          </a:ln>
          <a:effectLst/>
        </p:spPr>
      </p:cxnSp>
      <p:sp>
        <p:nvSpPr>
          <p:cNvPr id="88" name="Textfeld 87">
            <a:extLst>
              <a:ext uri="{FF2B5EF4-FFF2-40B4-BE49-F238E27FC236}">
                <a16:creationId xmlns:a16="http://schemas.microsoft.com/office/drawing/2014/main" id="{B597F744-A83F-B097-F5D7-34DA58A7BCBB}"/>
              </a:ext>
            </a:extLst>
          </p:cNvPr>
          <p:cNvSpPr txBox="1"/>
          <p:nvPr/>
        </p:nvSpPr>
        <p:spPr>
          <a:xfrm>
            <a:off x="0" y="1371809"/>
            <a:ext cx="2480166" cy="369332"/>
          </a:xfrm>
          <a:prstGeom prst="rect">
            <a:avLst/>
          </a:prstGeom>
          <a:noFill/>
        </p:spPr>
        <p:txBody>
          <a:bodyPr wrap="none" rtlCol="0">
            <a:spAutoFit/>
          </a:bodyPr>
          <a:lstStyle/>
          <a:p>
            <a:r>
              <a:rPr lang="en-GB" dirty="0"/>
              <a:t>EM-wave propagation:</a:t>
            </a:r>
            <a:endParaRPr lang="en-DE" dirty="0"/>
          </a:p>
        </p:txBody>
      </p:sp>
      <mc:AlternateContent xmlns:mc="http://schemas.openxmlformats.org/markup-compatibility/2006">
        <mc:Choice xmlns:a14="http://schemas.microsoft.com/office/drawing/2010/main" Requires="a14">
          <p:sp>
            <p:nvSpPr>
              <p:cNvPr id="108" name="Textfeld 107">
                <a:extLst>
                  <a:ext uri="{FF2B5EF4-FFF2-40B4-BE49-F238E27FC236}">
                    <a16:creationId xmlns:a16="http://schemas.microsoft.com/office/drawing/2014/main" id="{46720EE6-9D33-FE8F-6DDB-CA106101F234}"/>
                  </a:ext>
                </a:extLst>
              </p:cNvPr>
              <p:cNvSpPr txBox="1"/>
              <p:nvPr/>
            </p:nvSpPr>
            <p:spPr>
              <a:xfrm>
                <a:off x="784117" y="4288248"/>
                <a:ext cx="1067208" cy="6347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𝜅</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num>
                        <m:den>
                          <m:r>
                            <a:rPr lang="en-GB" b="0" i="1" smtClean="0">
                              <a:latin typeface="Cambria Math" panose="02040503050406030204" pitchFamily="18" charset="0"/>
                              <a:ea typeface="Cambria Math" panose="02040503050406030204" pitchFamily="18" charset="0"/>
                            </a:rPr>
                            <m:t>𝜆</m:t>
                          </m:r>
                        </m:den>
                      </m:f>
                    </m:oMath>
                  </m:oMathPara>
                </a14:m>
                <a:endParaRPr lang="en-DE" dirty="0"/>
              </a:p>
            </p:txBody>
          </p:sp>
        </mc:Choice>
        <mc:Fallback>
          <p:sp>
            <p:nvSpPr>
              <p:cNvPr id="108" name="Textfeld 107">
                <a:extLst>
                  <a:ext uri="{FF2B5EF4-FFF2-40B4-BE49-F238E27FC236}">
                    <a16:creationId xmlns:a16="http://schemas.microsoft.com/office/drawing/2014/main" id="{46720EE6-9D33-FE8F-6DDB-CA106101F234}"/>
                  </a:ext>
                </a:extLst>
              </p:cNvPr>
              <p:cNvSpPr txBox="1">
                <a:spLocks noRot="1" noChangeAspect="1" noMove="1" noResize="1" noEditPoints="1" noAdjustHandles="1" noChangeArrowheads="1" noChangeShapeType="1" noTextEdit="1"/>
              </p:cNvSpPr>
              <p:nvPr/>
            </p:nvSpPr>
            <p:spPr>
              <a:xfrm>
                <a:off x="784117" y="4288248"/>
                <a:ext cx="1067208" cy="634789"/>
              </a:xfrm>
              <a:prstGeom prst="rect">
                <a:avLst/>
              </a:prstGeom>
              <a:blipFill>
                <a:blip r:embed="rId8"/>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10" name="Textfeld 109">
                <a:extLst>
                  <a:ext uri="{FF2B5EF4-FFF2-40B4-BE49-F238E27FC236}">
                    <a16:creationId xmlns:a16="http://schemas.microsoft.com/office/drawing/2014/main" id="{299BECA3-C487-2602-C6A4-96CB75528C0C}"/>
                  </a:ext>
                </a:extLst>
              </p:cNvPr>
              <p:cNvSpPr txBox="1"/>
              <p:nvPr/>
            </p:nvSpPr>
            <p:spPr>
              <a:xfrm>
                <a:off x="320924" y="2987644"/>
                <a:ext cx="254978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rPr>
                            <m:t>𝐴</m:t>
                          </m:r>
                        </m:e>
                        <m:sub>
                          <m:r>
                            <m:rPr>
                              <m:nor/>
                            </m:rPr>
                            <a:rPr lang="de-DE" i="0">
                              <a:latin typeface="Cambria Math" panose="02040503050406030204" pitchFamily="18" charset="0"/>
                            </a:rPr>
                            <m:t>meta</m:t>
                          </m:r>
                          <m:r>
                            <m:rPr>
                              <m:nor/>
                            </m:rPr>
                            <a:rPr lang="de-DE" i="0">
                              <a:latin typeface="Cambria Math" panose="02040503050406030204" pitchFamily="18" charset="0"/>
                            </a:rPr>
                            <m:t>−</m:t>
                          </m:r>
                          <m:r>
                            <m:rPr>
                              <m:nor/>
                            </m:rPr>
                            <a:rPr lang="de-DE" i="0">
                              <a:latin typeface="Cambria Math" panose="02040503050406030204" pitchFamily="18" charset="0"/>
                            </a:rPr>
                            <m:t>atom</m:t>
                          </m:r>
                          <m:r>
                            <m:rPr>
                              <m:nor/>
                            </m:rPr>
                            <a:rPr lang="de-DE" i="0">
                              <a:latin typeface="Cambria Math" panose="02040503050406030204" pitchFamily="18" charset="0"/>
                            </a:rPr>
                            <m:t> </m:t>
                          </m:r>
                        </m:sub>
                      </m:sSub>
                      <m:r>
                        <a:rPr lang="en-GB" b="0" i="1" smtClean="0">
                          <a:latin typeface="Cambria Math" panose="02040503050406030204" pitchFamily="18" charset="0"/>
                        </a:rPr>
                        <m:t>=</m:t>
                      </m:r>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𝑑</m:t>
                          </m:r>
                        </m:e>
                        <m:sub>
                          <m:r>
                            <a:rPr lang="de-DE" i="1" dirty="0">
                              <a:solidFill>
                                <a:prstClr val="black"/>
                              </a:solidFill>
                              <a:latin typeface="Cambria Math" panose="02040503050406030204" pitchFamily="18" charset="0"/>
                            </a:rPr>
                            <m:t>𝑥</m:t>
                          </m:r>
                        </m:sub>
                      </m:sSub>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𝑑</m:t>
                          </m:r>
                        </m:e>
                        <m:sub>
                          <m:r>
                            <a:rPr lang="en-GB" b="0" i="1" dirty="0" smtClean="0">
                              <a:solidFill>
                                <a:prstClr val="black"/>
                              </a:solidFill>
                              <a:latin typeface="Cambria Math" panose="02040503050406030204" pitchFamily="18" charset="0"/>
                            </a:rPr>
                            <m:t>𝑦</m:t>
                          </m:r>
                        </m:sub>
                      </m:sSub>
                    </m:oMath>
                  </m:oMathPara>
                </a14:m>
                <a:endParaRPr lang="en-DE" dirty="0"/>
              </a:p>
            </p:txBody>
          </p:sp>
        </mc:Choice>
        <mc:Fallback>
          <p:sp>
            <p:nvSpPr>
              <p:cNvPr id="110" name="Textfeld 109">
                <a:extLst>
                  <a:ext uri="{FF2B5EF4-FFF2-40B4-BE49-F238E27FC236}">
                    <a16:creationId xmlns:a16="http://schemas.microsoft.com/office/drawing/2014/main" id="{299BECA3-C487-2602-C6A4-96CB75528C0C}"/>
                  </a:ext>
                </a:extLst>
              </p:cNvPr>
              <p:cNvSpPr txBox="1">
                <a:spLocks noRot="1" noChangeAspect="1" noMove="1" noResize="1" noEditPoints="1" noAdjustHandles="1" noChangeArrowheads="1" noChangeShapeType="1" noTextEdit="1"/>
              </p:cNvSpPr>
              <p:nvPr/>
            </p:nvSpPr>
            <p:spPr>
              <a:xfrm>
                <a:off x="320924" y="2987644"/>
                <a:ext cx="2549780" cy="391261"/>
              </a:xfrm>
              <a:prstGeom prst="rect">
                <a:avLst/>
              </a:prstGeom>
              <a:blipFill>
                <a:blip r:embed="rId9"/>
                <a:stretch>
                  <a:fillRect b="-3125"/>
                </a:stretch>
              </a:blipFill>
            </p:spPr>
            <p:txBody>
              <a:bodyPr/>
              <a:lstStyle/>
              <a:p>
                <a:r>
                  <a:rPr lang="en-DE">
                    <a:noFill/>
                  </a:rPr>
                  <a:t> </a:t>
                </a:r>
              </a:p>
            </p:txBody>
          </p:sp>
        </mc:Fallback>
      </mc:AlternateContent>
      <p:sp>
        <p:nvSpPr>
          <p:cNvPr id="10" name="Rechteck 9">
            <a:extLst>
              <a:ext uri="{FF2B5EF4-FFF2-40B4-BE49-F238E27FC236}">
                <a16:creationId xmlns:a16="http://schemas.microsoft.com/office/drawing/2014/main" id="{84223EEA-C570-8B4E-1806-7059CED14666}"/>
              </a:ext>
            </a:extLst>
          </p:cNvPr>
          <p:cNvSpPr/>
          <p:nvPr/>
        </p:nvSpPr>
        <p:spPr>
          <a:xfrm>
            <a:off x="6667306" y="2110554"/>
            <a:ext cx="137949" cy="145073"/>
          </a:xfrm>
          <a:prstGeom prst="rect">
            <a:avLst/>
          </a:prstGeom>
          <a:solidFill>
            <a:sysClr val="window" lastClr="FFFFFF">
              <a:alpha val="80000"/>
            </a:sysClr>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11" name="TextBox 17">
                <a:extLst>
                  <a:ext uri="{FF2B5EF4-FFF2-40B4-BE49-F238E27FC236}">
                    <a16:creationId xmlns:a16="http://schemas.microsoft.com/office/drawing/2014/main" id="{CD382E42-3262-A0B2-1C1D-C814326B3C9E}"/>
                  </a:ext>
                </a:extLst>
              </p:cNvPr>
              <p:cNvSpPr txBox="1"/>
              <p:nvPr/>
            </p:nvSpPr>
            <p:spPr>
              <a:xfrm>
                <a:off x="9577750" y="2101388"/>
                <a:ext cx="292068"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en-GB" sz="1100" b="0" i="1" dirty="0" smtClean="0">
                          <a:solidFill>
                            <a:prstClr val="black"/>
                          </a:solidFill>
                          <a:latin typeface="Cambria Math" panose="02040503050406030204" pitchFamily="18" charset="0"/>
                        </a:rPr>
                        <m:t>1</m:t>
                      </m:r>
                    </m:oMath>
                  </m:oMathPara>
                </a14:m>
                <a:endParaRPr lang="LID4096" dirty="0">
                  <a:solidFill>
                    <a:prstClr val="black"/>
                  </a:solidFill>
                  <a:latin typeface="Aptos" panose="02110004020202020204"/>
                </a:endParaRPr>
              </a:p>
            </p:txBody>
          </p:sp>
        </mc:Choice>
        <mc:Fallback>
          <p:sp>
            <p:nvSpPr>
              <p:cNvPr id="11" name="TextBox 17">
                <a:extLst>
                  <a:ext uri="{FF2B5EF4-FFF2-40B4-BE49-F238E27FC236}">
                    <a16:creationId xmlns:a16="http://schemas.microsoft.com/office/drawing/2014/main" id="{CD382E42-3262-A0B2-1C1D-C814326B3C9E}"/>
                  </a:ext>
                </a:extLst>
              </p:cNvPr>
              <p:cNvSpPr txBox="1">
                <a:spLocks noRot="1" noChangeAspect="1" noMove="1" noResize="1" noEditPoints="1" noAdjustHandles="1" noChangeArrowheads="1" noChangeShapeType="1" noTextEdit="1"/>
              </p:cNvSpPr>
              <p:nvPr/>
            </p:nvSpPr>
            <p:spPr>
              <a:xfrm>
                <a:off x="9577750" y="2101388"/>
                <a:ext cx="292068" cy="261610"/>
              </a:xfrm>
              <a:prstGeom prst="rect">
                <a:avLst/>
              </a:prstGeom>
              <a:blipFill>
                <a:blip r:embed="rId10"/>
                <a:stretch>
                  <a:fillRect/>
                </a:stretch>
              </a:blipFill>
            </p:spPr>
            <p:txBody>
              <a:bodyPr/>
              <a:lstStyle/>
              <a:p>
                <a:r>
                  <a:rPr lang="en-DE">
                    <a:noFill/>
                  </a:rPr>
                  <a:t> </a:t>
                </a:r>
              </a:p>
            </p:txBody>
          </p:sp>
        </mc:Fallback>
      </mc:AlternateContent>
      <p:sp>
        <p:nvSpPr>
          <p:cNvPr id="28" name="TextBox 5">
            <a:extLst>
              <a:ext uri="{FF2B5EF4-FFF2-40B4-BE49-F238E27FC236}">
                <a16:creationId xmlns:a16="http://schemas.microsoft.com/office/drawing/2014/main" id="{0493591F-0950-B342-4D80-C4EF91261976}"/>
              </a:ext>
            </a:extLst>
          </p:cNvPr>
          <p:cNvSpPr txBox="1"/>
          <p:nvPr/>
        </p:nvSpPr>
        <p:spPr>
          <a:xfrm>
            <a:off x="6288408" y="729934"/>
            <a:ext cx="1692344" cy="369332"/>
          </a:xfrm>
          <a:prstGeom prst="rect">
            <a:avLst/>
          </a:prstGeom>
          <a:noFill/>
        </p:spPr>
        <p:txBody>
          <a:bodyPr wrap="square" rtlCol="0">
            <a:spAutoFit/>
          </a:bodyPr>
          <a:lstStyle/>
          <a:p>
            <a:pPr algn="ctr"/>
            <a:r>
              <a:rPr lang="en-US" dirty="0"/>
              <a:t>Output Layer</a:t>
            </a:r>
          </a:p>
        </p:txBody>
      </p:sp>
      <mc:AlternateContent xmlns:mc="http://schemas.openxmlformats.org/markup-compatibility/2006">
        <mc:Choice xmlns:a14="http://schemas.microsoft.com/office/drawing/2010/main" Requires="a14">
          <p:sp>
            <p:nvSpPr>
              <p:cNvPr id="29" name="TextBox 5">
                <a:extLst>
                  <a:ext uri="{FF2B5EF4-FFF2-40B4-BE49-F238E27FC236}">
                    <a16:creationId xmlns:a16="http://schemas.microsoft.com/office/drawing/2014/main" id="{A6EB429A-0F71-B0FE-7484-C030A7D9E173}"/>
                  </a:ext>
                </a:extLst>
              </p:cNvPr>
              <p:cNvSpPr txBox="1"/>
              <p:nvPr/>
            </p:nvSpPr>
            <p:spPr>
              <a:xfrm>
                <a:off x="8375720" y="398350"/>
                <a:ext cx="1692344" cy="369332"/>
              </a:xfrm>
              <a:prstGeom prst="rect">
                <a:avLst/>
              </a:prstGeom>
              <a:noFill/>
            </p:spPr>
            <p:txBody>
              <a:bodyPr wrap="square" rtlCol="0">
                <a:spAutoFit/>
              </a:bodyPr>
              <a:lstStyle/>
              <a:p>
                <a:pPr algn="ctr"/>
                <a:r>
                  <a:rPr lang="en-US" dirty="0"/>
                  <a:t>Layer </a:t>
                </a:r>
                <a14:m>
                  <m:oMath xmlns:m="http://schemas.openxmlformats.org/officeDocument/2006/math">
                    <m:d>
                      <m:dPr>
                        <m:ctrlPr>
                          <a:rPr lang="en-US" i="1" dirty="0" smtClean="0">
                            <a:latin typeface="Cambria Math" panose="02040503050406030204" pitchFamily="18" charset="0"/>
                          </a:rPr>
                        </m:ctrlPr>
                      </m:dPr>
                      <m:e>
                        <m:r>
                          <a:rPr lang="en-US" i="1" dirty="0">
                            <a:latin typeface="Cambria Math" panose="02040503050406030204" pitchFamily="18" charset="0"/>
                          </a:rPr>
                          <m:t>𝐿</m:t>
                        </m:r>
                        <m:r>
                          <a:rPr lang="en-US" i="1" dirty="0">
                            <a:latin typeface="Cambria Math" panose="02040503050406030204" pitchFamily="18" charset="0"/>
                          </a:rPr>
                          <m:t>−1</m:t>
                        </m:r>
                      </m:e>
                    </m:d>
                  </m:oMath>
                </a14:m>
                <a:endParaRPr lang="en-US" dirty="0"/>
              </a:p>
            </p:txBody>
          </p:sp>
        </mc:Choice>
        <mc:Fallback>
          <p:sp>
            <p:nvSpPr>
              <p:cNvPr id="29" name="TextBox 5">
                <a:extLst>
                  <a:ext uri="{FF2B5EF4-FFF2-40B4-BE49-F238E27FC236}">
                    <a16:creationId xmlns:a16="http://schemas.microsoft.com/office/drawing/2014/main" id="{A6EB429A-0F71-B0FE-7484-C030A7D9E173}"/>
                  </a:ext>
                </a:extLst>
              </p:cNvPr>
              <p:cNvSpPr txBox="1">
                <a:spLocks noRot="1" noChangeAspect="1" noMove="1" noResize="1" noEditPoints="1" noAdjustHandles="1" noChangeArrowheads="1" noChangeShapeType="1" noTextEdit="1"/>
              </p:cNvSpPr>
              <p:nvPr/>
            </p:nvSpPr>
            <p:spPr>
              <a:xfrm>
                <a:off x="8375720" y="398350"/>
                <a:ext cx="1692344" cy="369332"/>
              </a:xfrm>
              <a:prstGeom prst="rect">
                <a:avLst/>
              </a:prstGeom>
              <a:blipFill>
                <a:blip r:embed="rId11"/>
                <a:stretch>
                  <a:fillRect t="-8197" b="-24590"/>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30" name="Textfeld 29">
                <a:extLst>
                  <a:ext uri="{FF2B5EF4-FFF2-40B4-BE49-F238E27FC236}">
                    <a16:creationId xmlns:a16="http://schemas.microsoft.com/office/drawing/2014/main" id="{DC3EE68C-0C04-777D-FAAE-D6F883A06923}"/>
                  </a:ext>
                </a:extLst>
              </p:cNvPr>
              <p:cNvSpPr txBox="1"/>
              <p:nvPr/>
            </p:nvSpPr>
            <p:spPr>
              <a:xfrm>
                <a:off x="8555736" y="2096206"/>
                <a:ext cx="2612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m:t>
                      </m:r>
                    </m:oMath>
                  </m:oMathPara>
                </a14:m>
                <a:endParaRPr lang="en-DE" dirty="0"/>
              </a:p>
            </p:txBody>
          </p:sp>
        </mc:Choice>
        <mc:Fallback>
          <p:sp>
            <p:nvSpPr>
              <p:cNvPr id="30" name="Textfeld 29">
                <a:extLst>
                  <a:ext uri="{FF2B5EF4-FFF2-40B4-BE49-F238E27FC236}">
                    <a16:creationId xmlns:a16="http://schemas.microsoft.com/office/drawing/2014/main" id="{DC3EE68C-0C04-777D-FAAE-D6F883A06923}"/>
                  </a:ext>
                </a:extLst>
              </p:cNvPr>
              <p:cNvSpPr txBox="1">
                <a:spLocks noRot="1" noChangeAspect="1" noMove="1" noResize="1" noEditPoints="1" noAdjustHandles="1" noChangeArrowheads="1" noChangeShapeType="1" noTextEdit="1"/>
              </p:cNvSpPr>
              <p:nvPr/>
            </p:nvSpPr>
            <p:spPr>
              <a:xfrm>
                <a:off x="8555736" y="2096206"/>
                <a:ext cx="261290" cy="276999"/>
              </a:xfrm>
              <a:prstGeom prst="rect">
                <a:avLst/>
              </a:prstGeom>
              <a:blipFill>
                <a:blip r:embed="rId12"/>
                <a:stretch>
                  <a:fillRect l="-7143" r="-7143"/>
                </a:stretch>
              </a:blipFill>
            </p:spPr>
            <p:txBody>
              <a:bodyPr/>
              <a:lstStyle/>
              <a:p>
                <a:r>
                  <a:rPr lang="en-DE">
                    <a:noFill/>
                  </a:rPr>
                  <a:t> </a:t>
                </a:r>
              </a:p>
            </p:txBody>
          </p:sp>
        </mc:Fallback>
      </mc:AlternateContent>
      <p:sp>
        <p:nvSpPr>
          <p:cNvPr id="34" name="Rechteck 33">
            <a:extLst>
              <a:ext uri="{FF2B5EF4-FFF2-40B4-BE49-F238E27FC236}">
                <a16:creationId xmlns:a16="http://schemas.microsoft.com/office/drawing/2014/main" id="{3A8F59C5-BA41-72F4-2377-BE218F937491}"/>
              </a:ext>
            </a:extLst>
          </p:cNvPr>
          <p:cNvSpPr/>
          <p:nvPr/>
        </p:nvSpPr>
        <p:spPr>
          <a:xfrm>
            <a:off x="9636652" y="1741196"/>
            <a:ext cx="137949" cy="145073"/>
          </a:xfrm>
          <a:prstGeom prst="rect">
            <a:avLst/>
          </a:prstGeom>
          <a:solidFill>
            <a:sysClr val="window" lastClr="FFFFFF">
              <a:alpha val="80000"/>
            </a:sysClr>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35" name="TextBox 15">
                <a:extLst>
                  <a:ext uri="{FF2B5EF4-FFF2-40B4-BE49-F238E27FC236}">
                    <a16:creationId xmlns:a16="http://schemas.microsoft.com/office/drawing/2014/main" id="{16F0E732-A1B9-55EB-CFA1-4D01B8BBC52B}"/>
                  </a:ext>
                </a:extLst>
              </p:cNvPr>
              <p:cNvSpPr txBox="1"/>
              <p:nvPr/>
            </p:nvSpPr>
            <p:spPr>
              <a:xfrm>
                <a:off x="9547278" y="1688029"/>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2</m:t>
                      </m:r>
                    </m:oMath>
                  </m:oMathPara>
                </a14:m>
                <a:endParaRPr lang="LID4096" dirty="0">
                  <a:solidFill>
                    <a:prstClr val="black"/>
                  </a:solidFill>
                  <a:latin typeface="Aptos" panose="02110004020202020204"/>
                </a:endParaRPr>
              </a:p>
            </p:txBody>
          </p:sp>
        </mc:Choice>
        <mc:Fallback>
          <p:sp>
            <p:nvSpPr>
              <p:cNvPr id="35" name="TextBox 15">
                <a:extLst>
                  <a:ext uri="{FF2B5EF4-FFF2-40B4-BE49-F238E27FC236}">
                    <a16:creationId xmlns:a16="http://schemas.microsoft.com/office/drawing/2014/main" id="{16F0E732-A1B9-55EB-CFA1-4D01B8BBC52B}"/>
                  </a:ext>
                </a:extLst>
              </p:cNvPr>
              <p:cNvSpPr txBox="1">
                <a:spLocks noRot="1" noChangeAspect="1" noMove="1" noResize="1" noEditPoints="1" noAdjustHandles="1" noChangeArrowheads="1" noChangeShapeType="1" noTextEdit="1"/>
              </p:cNvSpPr>
              <p:nvPr/>
            </p:nvSpPr>
            <p:spPr>
              <a:xfrm>
                <a:off x="9547278" y="1688029"/>
                <a:ext cx="301686" cy="261610"/>
              </a:xfrm>
              <a:prstGeom prst="rect">
                <a:avLst/>
              </a:prstGeom>
              <a:blipFill>
                <a:blip r:embed="rId13"/>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36" name="Textfeld 35">
                <a:extLst>
                  <a:ext uri="{FF2B5EF4-FFF2-40B4-BE49-F238E27FC236}">
                    <a16:creationId xmlns:a16="http://schemas.microsoft.com/office/drawing/2014/main" id="{53605536-5706-0FB4-5E1D-C4E20EB59B9C}"/>
                  </a:ext>
                </a:extLst>
              </p:cNvPr>
              <p:cNvSpPr txBox="1"/>
              <p:nvPr/>
            </p:nvSpPr>
            <p:spPr>
              <a:xfrm>
                <a:off x="9645652" y="1011964"/>
                <a:ext cx="136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m:t>
                      </m:r>
                    </m:oMath>
                  </m:oMathPara>
                </a14:m>
                <a:endParaRPr lang="en-DE" dirty="0"/>
              </a:p>
            </p:txBody>
          </p:sp>
        </mc:Choice>
        <mc:Fallback>
          <p:sp>
            <p:nvSpPr>
              <p:cNvPr id="36" name="Textfeld 35">
                <a:extLst>
                  <a:ext uri="{FF2B5EF4-FFF2-40B4-BE49-F238E27FC236}">
                    <a16:creationId xmlns:a16="http://schemas.microsoft.com/office/drawing/2014/main" id="{53605536-5706-0FB4-5E1D-C4E20EB59B9C}"/>
                  </a:ext>
                </a:extLst>
              </p:cNvPr>
              <p:cNvSpPr txBox="1">
                <a:spLocks noRot="1" noChangeAspect="1" noMove="1" noResize="1" noEditPoints="1" noAdjustHandles="1" noChangeArrowheads="1" noChangeShapeType="1" noTextEdit="1"/>
              </p:cNvSpPr>
              <p:nvPr/>
            </p:nvSpPr>
            <p:spPr>
              <a:xfrm>
                <a:off x="9645652" y="1011964"/>
                <a:ext cx="136255" cy="276999"/>
              </a:xfrm>
              <a:prstGeom prst="rect">
                <a:avLst/>
              </a:prstGeom>
              <a:blipFill>
                <a:blip r:embed="rId14"/>
                <a:stretch>
                  <a:fillRect l="-34783" r="-30435" b="-8889"/>
                </a:stretch>
              </a:blipFill>
            </p:spPr>
            <p:txBody>
              <a:bodyPr/>
              <a:lstStyle/>
              <a:p>
                <a:r>
                  <a:rPr lang="en-DE">
                    <a:noFill/>
                  </a:rPr>
                  <a:t> </a:t>
                </a:r>
              </a:p>
            </p:txBody>
          </p:sp>
        </mc:Fallback>
      </mc:AlternateContent>
      <p:sp>
        <p:nvSpPr>
          <p:cNvPr id="39" name="Rechteck 38">
            <a:extLst>
              <a:ext uri="{FF2B5EF4-FFF2-40B4-BE49-F238E27FC236}">
                <a16:creationId xmlns:a16="http://schemas.microsoft.com/office/drawing/2014/main" id="{0C0C67F8-91B1-3F16-3FE9-0B5C1E22DAE8}"/>
              </a:ext>
            </a:extLst>
          </p:cNvPr>
          <p:cNvSpPr/>
          <p:nvPr/>
        </p:nvSpPr>
        <p:spPr>
          <a:xfrm>
            <a:off x="9643262" y="902123"/>
            <a:ext cx="137949" cy="145073"/>
          </a:xfrm>
          <a:prstGeom prst="rect">
            <a:avLst/>
          </a:prstGeom>
          <a:solidFill>
            <a:sysClr val="window" lastClr="FFFFFF">
              <a:alpha val="80000"/>
            </a:sysClr>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40" name="TextBox 17">
                <a:extLst>
                  <a:ext uri="{FF2B5EF4-FFF2-40B4-BE49-F238E27FC236}">
                    <a16:creationId xmlns:a16="http://schemas.microsoft.com/office/drawing/2014/main" id="{FC141C83-938E-A47B-3A4C-38BD4611F714}"/>
                  </a:ext>
                </a:extLst>
              </p:cNvPr>
              <p:cNvSpPr txBox="1"/>
              <p:nvPr/>
            </p:nvSpPr>
            <p:spPr>
              <a:xfrm>
                <a:off x="9525376" y="843854"/>
                <a:ext cx="370614"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en-GB" sz="1100" b="0" i="1" dirty="0" smtClean="0">
                          <a:solidFill>
                            <a:prstClr val="black"/>
                          </a:solidFill>
                          <a:latin typeface="Cambria Math" panose="02040503050406030204" pitchFamily="18" charset="0"/>
                        </a:rPr>
                        <m:t>11</m:t>
                      </m:r>
                    </m:oMath>
                  </m:oMathPara>
                </a14:m>
                <a:endParaRPr lang="LID4096" dirty="0">
                  <a:solidFill>
                    <a:prstClr val="black"/>
                  </a:solidFill>
                  <a:latin typeface="Aptos" panose="02110004020202020204"/>
                </a:endParaRPr>
              </a:p>
            </p:txBody>
          </p:sp>
        </mc:Choice>
        <mc:Fallback>
          <p:sp>
            <p:nvSpPr>
              <p:cNvPr id="40" name="TextBox 17">
                <a:extLst>
                  <a:ext uri="{FF2B5EF4-FFF2-40B4-BE49-F238E27FC236}">
                    <a16:creationId xmlns:a16="http://schemas.microsoft.com/office/drawing/2014/main" id="{FC141C83-938E-A47B-3A4C-38BD4611F714}"/>
                  </a:ext>
                </a:extLst>
              </p:cNvPr>
              <p:cNvSpPr txBox="1">
                <a:spLocks noRot="1" noChangeAspect="1" noMove="1" noResize="1" noEditPoints="1" noAdjustHandles="1" noChangeArrowheads="1" noChangeShapeType="1" noTextEdit="1"/>
              </p:cNvSpPr>
              <p:nvPr/>
            </p:nvSpPr>
            <p:spPr>
              <a:xfrm>
                <a:off x="9525376" y="843854"/>
                <a:ext cx="370614" cy="261610"/>
              </a:xfrm>
              <a:prstGeom prst="rect">
                <a:avLst/>
              </a:prstGeom>
              <a:blipFill>
                <a:blip r:embed="rId15"/>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43" name="TextBox 17">
                <a:extLst>
                  <a:ext uri="{FF2B5EF4-FFF2-40B4-BE49-F238E27FC236}">
                    <a16:creationId xmlns:a16="http://schemas.microsoft.com/office/drawing/2014/main" id="{619F0489-EE2C-5EFC-A77B-083167E11AEE}"/>
                  </a:ext>
                </a:extLst>
              </p:cNvPr>
              <p:cNvSpPr txBox="1"/>
              <p:nvPr/>
            </p:nvSpPr>
            <p:spPr>
              <a:xfrm>
                <a:off x="7276732" y="1827854"/>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3</m:t>
                      </m:r>
                    </m:oMath>
                  </m:oMathPara>
                </a14:m>
                <a:endParaRPr lang="LID4096" dirty="0">
                  <a:solidFill>
                    <a:prstClr val="black"/>
                  </a:solidFill>
                  <a:latin typeface="Aptos" panose="02110004020202020204"/>
                </a:endParaRPr>
              </a:p>
            </p:txBody>
          </p:sp>
        </mc:Choice>
        <mc:Fallback>
          <p:sp>
            <p:nvSpPr>
              <p:cNvPr id="43" name="TextBox 17">
                <a:extLst>
                  <a:ext uri="{FF2B5EF4-FFF2-40B4-BE49-F238E27FC236}">
                    <a16:creationId xmlns:a16="http://schemas.microsoft.com/office/drawing/2014/main" id="{619F0489-EE2C-5EFC-A77B-083167E11AEE}"/>
                  </a:ext>
                </a:extLst>
              </p:cNvPr>
              <p:cNvSpPr txBox="1">
                <a:spLocks noRot="1" noChangeAspect="1" noMove="1" noResize="1" noEditPoints="1" noAdjustHandles="1" noChangeArrowheads="1" noChangeShapeType="1" noTextEdit="1"/>
              </p:cNvSpPr>
              <p:nvPr/>
            </p:nvSpPr>
            <p:spPr>
              <a:xfrm>
                <a:off x="7276732" y="1827854"/>
                <a:ext cx="301686" cy="261610"/>
              </a:xfrm>
              <a:prstGeom prst="rect">
                <a:avLst/>
              </a:prstGeom>
              <a:blipFill>
                <a:blip r:embed="rId16"/>
                <a:stretch>
                  <a:fillRect/>
                </a:stretch>
              </a:blipFill>
            </p:spPr>
            <p:txBody>
              <a:bodyPr/>
              <a:lstStyle/>
              <a:p>
                <a:r>
                  <a:rPr lang="en-DE">
                    <a:noFill/>
                  </a:rPr>
                  <a:t> </a:t>
                </a:r>
              </a:p>
            </p:txBody>
          </p:sp>
        </mc:Fallback>
      </mc:AlternateContent>
      <p:grpSp>
        <p:nvGrpSpPr>
          <p:cNvPr id="92" name="Gruppieren 91">
            <a:extLst>
              <a:ext uri="{FF2B5EF4-FFF2-40B4-BE49-F238E27FC236}">
                <a16:creationId xmlns:a16="http://schemas.microsoft.com/office/drawing/2014/main" id="{77B3B6C1-3335-4A2E-E0BA-2B2705B6540E}"/>
              </a:ext>
            </a:extLst>
          </p:cNvPr>
          <p:cNvGrpSpPr/>
          <p:nvPr/>
        </p:nvGrpSpPr>
        <p:grpSpPr>
          <a:xfrm>
            <a:off x="7388588" y="1310924"/>
            <a:ext cx="536578" cy="575345"/>
            <a:chOff x="6560886" y="3339194"/>
            <a:chExt cx="536578" cy="575345"/>
          </a:xfrm>
        </p:grpSpPr>
        <p:grpSp>
          <p:nvGrpSpPr>
            <p:cNvPr id="13" name="Group 1087">
              <a:extLst>
                <a:ext uri="{FF2B5EF4-FFF2-40B4-BE49-F238E27FC236}">
                  <a16:creationId xmlns:a16="http://schemas.microsoft.com/office/drawing/2014/main" id="{710B11C0-3373-85AE-BAB0-D1173FB168D7}"/>
                </a:ext>
              </a:extLst>
            </p:cNvPr>
            <p:cNvGrpSpPr/>
            <p:nvPr/>
          </p:nvGrpSpPr>
          <p:grpSpPr>
            <a:xfrm>
              <a:off x="6562720" y="3339194"/>
              <a:ext cx="108640" cy="146399"/>
              <a:chOff x="1844231" y="869163"/>
              <a:chExt cx="108640" cy="146399"/>
            </a:xfrm>
          </p:grpSpPr>
          <p:cxnSp>
            <p:nvCxnSpPr>
              <p:cNvPr id="68" name="Straight Connector 1128">
                <a:extLst>
                  <a:ext uri="{FF2B5EF4-FFF2-40B4-BE49-F238E27FC236}">
                    <a16:creationId xmlns:a16="http://schemas.microsoft.com/office/drawing/2014/main" id="{608EF6C2-56EC-96BA-AEEC-4433CCD2E7D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1129">
                <a:extLst>
                  <a:ext uri="{FF2B5EF4-FFF2-40B4-BE49-F238E27FC236}">
                    <a16:creationId xmlns:a16="http://schemas.microsoft.com/office/drawing/2014/main" id="{CE6CD7CD-87E8-03AC-56BC-ED4828531F8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1130">
                <a:extLst>
                  <a:ext uri="{FF2B5EF4-FFF2-40B4-BE49-F238E27FC236}">
                    <a16:creationId xmlns:a16="http://schemas.microsoft.com/office/drawing/2014/main" id="{E3DE3E5F-B942-BA68-EA8F-87E503D6DB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088">
              <a:extLst>
                <a:ext uri="{FF2B5EF4-FFF2-40B4-BE49-F238E27FC236}">
                  <a16:creationId xmlns:a16="http://schemas.microsoft.com/office/drawing/2014/main" id="{142C9417-8DB6-A859-DB12-B5A6612CC798}"/>
                </a:ext>
              </a:extLst>
            </p:cNvPr>
            <p:cNvGrpSpPr/>
            <p:nvPr/>
          </p:nvGrpSpPr>
          <p:grpSpPr>
            <a:xfrm>
              <a:off x="6560886" y="3761736"/>
              <a:ext cx="108640" cy="146399"/>
              <a:chOff x="1844231" y="869163"/>
              <a:chExt cx="108640" cy="146399"/>
            </a:xfrm>
          </p:grpSpPr>
          <p:cxnSp>
            <p:nvCxnSpPr>
              <p:cNvPr id="65" name="Straight Connector 1125">
                <a:extLst>
                  <a:ext uri="{FF2B5EF4-FFF2-40B4-BE49-F238E27FC236}">
                    <a16:creationId xmlns:a16="http://schemas.microsoft.com/office/drawing/2014/main" id="{07AFF132-2443-387B-4C9E-86830B627C8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1126">
                <a:extLst>
                  <a:ext uri="{FF2B5EF4-FFF2-40B4-BE49-F238E27FC236}">
                    <a16:creationId xmlns:a16="http://schemas.microsoft.com/office/drawing/2014/main" id="{08819151-2F77-4ED8-AF40-A4D5862C7B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1127">
                <a:extLst>
                  <a:ext uri="{FF2B5EF4-FFF2-40B4-BE49-F238E27FC236}">
                    <a16:creationId xmlns:a16="http://schemas.microsoft.com/office/drawing/2014/main" id="{237D8C0F-DB41-CAFB-A289-508DCBB923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091">
              <a:extLst>
                <a:ext uri="{FF2B5EF4-FFF2-40B4-BE49-F238E27FC236}">
                  <a16:creationId xmlns:a16="http://schemas.microsoft.com/office/drawing/2014/main" id="{DCD7B057-FE26-2496-EA05-E4EB43841F19}"/>
                </a:ext>
              </a:extLst>
            </p:cNvPr>
            <p:cNvGrpSpPr/>
            <p:nvPr/>
          </p:nvGrpSpPr>
          <p:grpSpPr>
            <a:xfrm>
              <a:off x="6981953" y="3345469"/>
              <a:ext cx="108640" cy="146399"/>
              <a:chOff x="1844231" y="869163"/>
              <a:chExt cx="108640" cy="146399"/>
            </a:xfrm>
          </p:grpSpPr>
          <p:cxnSp>
            <p:nvCxnSpPr>
              <p:cNvPr id="54" name="Straight Connector 1116">
                <a:extLst>
                  <a:ext uri="{FF2B5EF4-FFF2-40B4-BE49-F238E27FC236}">
                    <a16:creationId xmlns:a16="http://schemas.microsoft.com/office/drawing/2014/main" id="{5369FAB2-4B4D-2F03-AF32-189F493612B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1117">
                <a:extLst>
                  <a:ext uri="{FF2B5EF4-FFF2-40B4-BE49-F238E27FC236}">
                    <a16:creationId xmlns:a16="http://schemas.microsoft.com/office/drawing/2014/main" id="{09293A59-9CE2-3F0A-234A-0120EDED95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1118">
                <a:extLst>
                  <a:ext uri="{FF2B5EF4-FFF2-40B4-BE49-F238E27FC236}">
                    <a16:creationId xmlns:a16="http://schemas.microsoft.com/office/drawing/2014/main" id="{871B4E27-45CB-0180-F67E-B813EDAB8D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092">
              <a:extLst>
                <a:ext uri="{FF2B5EF4-FFF2-40B4-BE49-F238E27FC236}">
                  <a16:creationId xmlns:a16="http://schemas.microsoft.com/office/drawing/2014/main" id="{82D6FAA7-8DD9-36D3-73AE-13D41AB05D1C}"/>
                </a:ext>
              </a:extLst>
            </p:cNvPr>
            <p:cNvGrpSpPr/>
            <p:nvPr/>
          </p:nvGrpSpPr>
          <p:grpSpPr>
            <a:xfrm>
              <a:off x="6988824" y="3768140"/>
              <a:ext cx="108640" cy="146399"/>
              <a:chOff x="1844231" y="869163"/>
              <a:chExt cx="108640" cy="146399"/>
            </a:xfrm>
          </p:grpSpPr>
          <p:cxnSp>
            <p:nvCxnSpPr>
              <p:cNvPr id="49" name="Straight Connector 1113">
                <a:extLst>
                  <a:ext uri="{FF2B5EF4-FFF2-40B4-BE49-F238E27FC236}">
                    <a16:creationId xmlns:a16="http://schemas.microsoft.com/office/drawing/2014/main" id="{C2149B24-2C76-9256-B1D3-4B2F7D02583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1114">
                <a:extLst>
                  <a:ext uri="{FF2B5EF4-FFF2-40B4-BE49-F238E27FC236}">
                    <a16:creationId xmlns:a16="http://schemas.microsoft.com/office/drawing/2014/main" id="{EB3A6D80-7707-451D-4FEF-FF7433BBBE1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1115">
                <a:extLst>
                  <a:ext uri="{FF2B5EF4-FFF2-40B4-BE49-F238E27FC236}">
                    <a16:creationId xmlns:a16="http://schemas.microsoft.com/office/drawing/2014/main" id="{6FC89267-20C7-5A42-CF6E-5CCA6EE882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93" name="TextBox 17">
                <a:extLst>
                  <a:ext uri="{FF2B5EF4-FFF2-40B4-BE49-F238E27FC236}">
                    <a16:creationId xmlns:a16="http://schemas.microsoft.com/office/drawing/2014/main" id="{05C5B8C7-2A03-C09F-414D-F75B054EF462}"/>
                  </a:ext>
                </a:extLst>
              </p:cNvPr>
              <p:cNvSpPr txBox="1"/>
              <p:nvPr/>
            </p:nvSpPr>
            <p:spPr>
              <a:xfrm>
                <a:off x="7283412" y="1428243"/>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en-GB" sz="1100" b="0" i="1" dirty="0" smtClean="0">
                          <a:solidFill>
                            <a:prstClr val="black"/>
                          </a:solidFill>
                          <a:latin typeface="Cambria Math" panose="02040503050406030204" pitchFamily="18" charset="0"/>
                        </a:rPr>
                        <m:t>4</m:t>
                      </m:r>
                    </m:oMath>
                  </m:oMathPara>
                </a14:m>
                <a:endParaRPr lang="LID4096" dirty="0">
                  <a:solidFill>
                    <a:prstClr val="black"/>
                  </a:solidFill>
                  <a:latin typeface="Aptos" panose="02110004020202020204"/>
                </a:endParaRPr>
              </a:p>
            </p:txBody>
          </p:sp>
        </mc:Choice>
        <mc:Fallback>
          <p:sp>
            <p:nvSpPr>
              <p:cNvPr id="93" name="TextBox 17">
                <a:extLst>
                  <a:ext uri="{FF2B5EF4-FFF2-40B4-BE49-F238E27FC236}">
                    <a16:creationId xmlns:a16="http://schemas.microsoft.com/office/drawing/2014/main" id="{05C5B8C7-2A03-C09F-414D-F75B054EF462}"/>
                  </a:ext>
                </a:extLst>
              </p:cNvPr>
              <p:cNvSpPr txBox="1">
                <a:spLocks noRot="1" noChangeAspect="1" noMove="1" noResize="1" noEditPoints="1" noAdjustHandles="1" noChangeArrowheads="1" noChangeShapeType="1" noTextEdit="1"/>
              </p:cNvSpPr>
              <p:nvPr/>
            </p:nvSpPr>
            <p:spPr>
              <a:xfrm>
                <a:off x="7283412" y="1428243"/>
                <a:ext cx="301686" cy="261610"/>
              </a:xfrm>
              <a:prstGeom prst="rect">
                <a:avLst/>
              </a:prstGeom>
              <a:blipFill>
                <a:blip r:embed="rId17"/>
                <a:stretch>
                  <a:fillRect/>
                </a:stretch>
              </a:blipFill>
            </p:spPr>
            <p:txBody>
              <a:bodyPr/>
              <a:lstStyle/>
              <a:p>
                <a:r>
                  <a:rPr lang="en-DE">
                    <a:noFill/>
                  </a:rPr>
                  <a:t> </a:t>
                </a:r>
              </a:p>
            </p:txBody>
          </p:sp>
        </mc:Fallback>
      </mc:AlternateContent>
      <p:pic>
        <p:nvPicPr>
          <p:cNvPr id="99" name="Grafik 98">
            <a:extLst>
              <a:ext uri="{FF2B5EF4-FFF2-40B4-BE49-F238E27FC236}">
                <a16:creationId xmlns:a16="http://schemas.microsoft.com/office/drawing/2014/main" id="{E43F10BF-9D11-D627-423D-04BB8BC56C0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15649" y="2981689"/>
            <a:ext cx="5116676" cy="3853563"/>
          </a:xfrm>
          <a:prstGeom prst="rect">
            <a:avLst/>
          </a:prstGeom>
        </p:spPr>
      </p:pic>
    </p:spTree>
    <p:extLst>
      <p:ext uri="{BB962C8B-B14F-4D97-AF65-F5344CB8AC3E}">
        <p14:creationId xmlns:p14="http://schemas.microsoft.com/office/powerpoint/2010/main" val="273427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C1103-E400-0B2D-AB06-DE03DDE0F4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58DDAB-732E-6BF7-28D9-E16475FE38A0}"/>
              </a:ext>
            </a:extLst>
          </p:cNvPr>
          <p:cNvSpPr>
            <a:spLocks noGrp="1"/>
          </p:cNvSpPr>
          <p:nvPr>
            <p:ph type="title"/>
          </p:nvPr>
        </p:nvSpPr>
        <p:spPr>
          <a:xfrm>
            <a:off x="193552" y="152770"/>
            <a:ext cx="3810951" cy="617623"/>
          </a:xfrm>
        </p:spPr>
        <p:txBody>
          <a:bodyPr/>
          <a:lstStyle/>
          <a:p>
            <a:r>
              <a:rPr lang="en-US" dirty="0"/>
              <a:t>SIM modeling</a:t>
            </a:r>
          </a:p>
        </p:txBody>
      </p:sp>
      <p:sp>
        <p:nvSpPr>
          <p:cNvPr id="4" name="Slide Number Placeholder 3">
            <a:extLst>
              <a:ext uri="{FF2B5EF4-FFF2-40B4-BE49-F238E27FC236}">
                <a16:creationId xmlns:a16="http://schemas.microsoft.com/office/drawing/2014/main" id="{A37F6CCD-36CA-E5DC-6A6A-59EB400DDC26}"/>
              </a:ext>
            </a:extLst>
          </p:cNvPr>
          <p:cNvSpPr>
            <a:spLocks noGrp="1"/>
          </p:cNvSpPr>
          <p:nvPr>
            <p:ph type="sldNum" idx="3"/>
          </p:nvPr>
        </p:nvSpPr>
        <p:spPr/>
        <p:txBody>
          <a:bodyPr/>
          <a:lstStyle/>
          <a:p>
            <a:fld id="{C932A77E-96FA-4D0D-9FF9-7EEFED12E590}" type="slidenum">
              <a:rPr lang="en-DE" smtClean="0"/>
              <a:t>11</a:t>
            </a:fld>
            <a:endParaRPr lang="en-DE"/>
          </a:p>
        </p:txBody>
      </p:sp>
      <p:sp>
        <p:nvSpPr>
          <p:cNvPr id="5" name="Rectangle 4">
            <a:extLst>
              <a:ext uri="{FF2B5EF4-FFF2-40B4-BE49-F238E27FC236}">
                <a16:creationId xmlns:a16="http://schemas.microsoft.com/office/drawing/2014/main" id="{F97D8F68-FEC1-188D-7B35-44FD0D0485D0}"/>
              </a:ext>
            </a:extLst>
          </p:cNvPr>
          <p:cNvSpPr/>
          <p:nvPr/>
        </p:nvSpPr>
        <p:spPr>
          <a:xfrm>
            <a:off x="3444953" y="2256892"/>
            <a:ext cx="564776" cy="51098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DB51F9-4F80-B58C-C02F-38DFC8B736C1}"/>
              </a:ext>
            </a:extLst>
          </p:cNvPr>
          <p:cNvSpPr txBox="1"/>
          <p:nvPr/>
        </p:nvSpPr>
        <p:spPr>
          <a:xfrm>
            <a:off x="3313093" y="1587105"/>
            <a:ext cx="761747" cy="646331"/>
          </a:xfrm>
          <a:prstGeom prst="rect">
            <a:avLst/>
          </a:prstGeom>
          <a:noFill/>
        </p:spPr>
        <p:txBody>
          <a:bodyPr wrap="none" rtlCol="0">
            <a:spAutoFit/>
          </a:bodyPr>
          <a:lstStyle/>
          <a:p>
            <a:pPr algn="ctr"/>
            <a:r>
              <a:rPr lang="en-US" dirty="0"/>
              <a:t>Input</a:t>
            </a:r>
          </a:p>
          <a:p>
            <a:pPr algn="ctr"/>
            <a:r>
              <a:rPr lang="en-US" dirty="0"/>
              <a:t>Layer</a:t>
            </a:r>
          </a:p>
        </p:txBody>
      </p:sp>
      <p:sp>
        <p:nvSpPr>
          <p:cNvPr id="7" name="Rectangle 6">
            <a:extLst>
              <a:ext uri="{FF2B5EF4-FFF2-40B4-BE49-F238E27FC236}">
                <a16:creationId xmlns:a16="http://schemas.microsoft.com/office/drawing/2014/main" id="{1104A89C-86A1-7E89-1CE0-F9E7037307C3}"/>
              </a:ext>
            </a:extLst>
          </p:cNvPr>
          <p:cNvSpPr/>
          <p:nvPr/>
        </p:nvSpPr>
        <p:spPr>
          <a:xfrm>
            <a:off x="1691454" y="1683471"/>
            <a:ext cx="564776" cy="51098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5D01158-DE54-B287-B4B9-768A402C1CE5}"/>
              </a:ext>
            </a:extLst>
          </p:cNvPr>
          <p:cNvCxnSpPr>
            <a:stCxn id="5" idx="1"/>
            <a:endCxn id="7" idx="3"/>
          </p:cNvCxnSpPr>
          <p:nvPr/>
        </p:nvCxnSpPr>
        <p:spPr>
          <a:xfrm flipH="1" flipV="1">
            <a:off x="2256230" y="1938965"/>
            <a:ext cx="1188723" cy="573421"/>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59D5326-9658-4C79-F2E1-92C76323CC9F}"/>
                  </a:ext>
                </a:extLst>
              </p:cNvPr>
              <p:cNvSpPr txBox="1"/>
              <p:nvPr/>
            </p:nvSpPr>
            <p:spPr>
              <a:xfrm>
                <a:off x="3582686" y="2373886"/>
                <a:ext cx="289310" cy="276999"/>
              </a:xfrm>
              <a:prstGeom prst="rect">
                <a:avLst/>
              </a:prstGeom>
              <a:solidFill>
                <a:srgbClr val="FFFFFF">
                  <a:alpha val="78000"/>
                </a:srgbClr>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i="0">
                              <a:latin typeface="Cambria Math" panose="02040503050406030204" pitchFamily="18" charset="0"/>
                            </a:rPr>
                            <m:t>Υ</m:t>
                          </m:r>
                        </m:e>
                        <m:sub>
                          <m:r>
                            <a:rPr lang="en-US" i="1">
                              <a:latin typeface="Cambria Math" panose="02040503050406030204" pitchFamily="18" charset="0"/>
                            </a:rPr>
                            <m:t>0</m:t>
                          </m:r>
                        </m:sub>
                      </m:sSub>
                    </m:oMath>
                  </m:oMathPara>
                </a14:m>
                <a:endParaRPr lang="en-US" dirty="0"/>
              </a:p>
            </p:txBody>
          </p:sp>
        </mc:Choice>
        <mc:Fallback>
          <p:sp>
            <p:nvSpPr>
              <p:cNvPr id="10" name="TextBox 9">
                <a:extLst>
                  <a:ext uri="{FF2B5EF4-FFF2-40B4-BE49-F238E27FC236}">
                    <a16:creationId xmlns:a16="http://schemas.microsoft.com/office/drawing/2014/main" id="{D59D5326-9658-4C79-F2E1-92C76323CC9F}"/>
                  </a:ext>
                </a:extLst>
              </p:cNvPr>
              <p:cNvSpPr txBox="1">
                <a:spLocks noRot="1" noChangeAspect="1" noMove="1" noResize="1" noEditPoints="1" noAdjustHandles="1" noChangeArrowheads="1" noChangeShapeType="1" noTextEdit="1"/>
              </p:cNvSpPr>
              <p:nvPr/>
            </p:nvSpPr>
            <p:spPr>
              <a:xfrm>
                <a:off x="3582686" y="2373886"/>
                <a:ext cx="289310" cy="276999"/>
              </a:xfrm>
              <a:prstGeom prst="rect">
                <a:avLst/>
              </a:prstGeom>
              <a:blipFill>
                <a:blip r:embed="rId2"/>
                <a:stretch>
                  <a:fillRect l="-19149" r="-4255" b="-15217"/>
                </a:stretch>
              </a:blipFill>
              <a:ln>
                <a:noFill/>
              </a:ln>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BF4F846-476B-51A9-63E1-AC13B4F5EFEE}"/>
                  </a:ext>
                </a:extLst>
              </p:cNvPr>
              <p:cNvSpPr txBox="1"/>
              <p:nvPr/>
            </p:nvSpPr>
            <p:spPr>
              <a:xfrm>
                <a:off x="1829187" y="1800464"/>
                <a:ext cx="283987" cy="276999"/>
              </a:xfrm>
              <a:prstGeom prst="rect">
                <a:avLst/>
              </a:prstGeom>
              <a:solidFill>
                <a:srgbClr val="FFFFFF">
                  <a:alpha val="78000"/>
                </a:srgbClr>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i="0">
                              <a:latin typeface="Cambria Math" panose="02040503050406030204" pitchFamily="18" charset="0"/>
                            </a:rPr>
                            <m:t>Υ</m:t>
                          </m:r>
                        </m:e>
                        <m:sub>
                          <m:r>
                            <a:rPr lang="de-DE" b="0" i="1" smtClean="0">
                              <a:latin typeface="Cambria Math" panose="02040503050406030204" pitchFamily="18" charset="0"/>
                            </a:rPr>
                            <m:t>1</m:t>
                          </m:r>
                        </m:sub>
                      </m:sSub>
                    </m:oMath>
                  </m:oMathPara>
                </a14:m>
                <a:endParaRPr lang="en-US" dirty="0"/>
              </a:p>
            </p:txBody>
          </p:sp>
        </mc:Choice>
        <mc:Fallback>
          <p:sp>
            <p:nvSpPr>
              <p:cNvPr id="11" name="TextBox 10">
                <a:extLst>
                  <a:ext uri="{FF2B5EF4-FFF2-40B4-BE49-F238E27FC236}">
                    <a16:creationId xmlns:a16="http://schemas.microsoft.com/office/drawing/2014/main" id="{6BF4F846-476B-51A9-63E1-AC13B4F5EFEE}"/>
                  </a:ext>
                </a:extLst>
              </p:cNvPr>
              <p:cNvSpPr txBox="1">
                <a:spLocks noRot="1" noChangeAspect="1" noMove="1" noResize="1" noEditPoints="1" noAdjustHandles="1" noChangeArrowheads="1" noChangeShapeType="1" noTextEdit="1"/>
              </p:cNvSpPr>
              <p:nvPr/>
            </p:nvSpPr>
            <p:spPr>
              <a:xfrm>
                <a:off x="1829187" y="1800464"/>
                <a:ext cx="283987" cy="276999"/>
              </a:xfrm>
              <a:prstGeom prst="rect">
                <a:avLst/>
              </a:prstGeom>
              <a:blipFill>
                <a:blip r:embed="rId3"/>
                <a:stretch>
                  <a:fillRect l="-17021" r="-2128" b="-15217"/>
                </a:stretch>
              </a:blipFill>
              <a:ln>
                <a:noFill/>
              </a:ln>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988DCEC-1200-02B8-AEE1-257135D91BD0}"/>
                  </a:ext>
                </a:extLst>
              </p:cNvPr>
              <p:cNvSpPr txBox="1"/>
              <p:nvPr/>
            </p:nvSpPr>
            <p:spPr>
              <a:xfrm>
                <a:off x="816100" y="4679960"/>
                <a:ext cx="1290545" cy="3109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i="0">
                              <a:latin typeface="Cambria Math" panose="02040503050406030204" pitchFamily="18" charset="0"/>
                            </a:rPr>
                            <m:t>Υ</m:t>
                          </m:r>
                        </m:e>
                        <m:sub>
                          <m:r>
                            <a:rPr lang="en-GB" b="0" i="1" smtClean="0">
                              <a:latin typeface="Cambria Math" panose="02040503050406030204" pitchFamily="18" charset="0"/>
                            </a:rPr>
                            <m:t>𝑙</m:t>
                          </m:r>
                          <m:r>
                            <a:rPr lang="en-GB" b="0" i="1" smtClean="0">
                              <a:latin typeface="Cambria Math" panose="02040503050406030204" pitchFamily="18" charset="0"/>
                            </a:rPr>
                            <m:t>,</m:t>
                          </m:r>
                          <m:r>
                            <a:rPr lang="en-US" i="1">
                              <a:latin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𝜉</m:t>
                              </m:r>
                            </m:e>
                            <m:sub>
                              <m:r>
                                <a:rPr lang="en-GB" b="0" i="1" smtClean="0">
                                  <a:latin typeface="Cambria Math" panose="02040503050406030204" pitchFamily="18" charset="0"/>
                                </a:rPr>
                                <m:t>𝑙</m:t>
                              </m:r>
                              <m:r>
                                <a:rPr lang="en-GB" b="0" i="1" smtClean="0">
                                  <a:latin typeface="Cambria Math" panose="02040503050406030204" pitchFamily="18" charset="0"/>
                                </a:rPr>
                                <m:t>,</m:t>
                              </m:r>
                              <m:r>
                                <a:rPr lang="en-US" i="1">
                                  <a:latin typeface="Cambria Math" panose="02040503050406030204" pitchFamily="18" charset="0"/>
                                </a:rPr>
                                <m:t>𝑚</m:t>
                              </m:r>
                            </m:sub>
                          </m:sSub>
                        </m:sup>
                      </m:sSup>
                    </m:oMath>
                  </m:oMathPara>
                </a14:m>
                <a:endParaRPr lang="en-US" dirty="0"/>
              </a:p>
            </p:txBody>
          </p:sp>
        </mc:Choice>
        <mc:Fallback>
          <p:sp>
            <p:nvSpPr>
              <p:cNvPr id="12" name="TextBox 11">
                <a:extLst>
                  <a:ext uri="{FF2B5EF4-FFF2-40B4-BE49-F238E27FC236}">
                    <a16:creationId xmlns:a16="http://schemas.microsoft.com/office/drawing/2014/main" id="{5988DCEC-1200-02B8-AEE1-257135D91BD0}"/>
                  </a:ext>
                </a:extLst>
              </p:cNvPr>
              <p:cNvSpPr txBox="1">
                <a:spLocks noRot="1" noChangeAspect="1" noMove="1" noResize="1" noEditPoints="1" noAdjustHandles="1" noChangeArrowheads="1" noChangeShapeType="1" noTextEdit="1"/>
              </p:cNvSpPr>
              <p:nvPr/>
            </p:nvSpPr>
            <p:spPr>
              <a:xfrm>
                <a:off x="816100" y="4679960"/>
                <a:ext cx="1290545" cy="310983"/>
              </a:xfrm>
              <a:prstGeom prst="rect">
                <a:avLst/>
              </a:prstGeom>
              <a:blipFill>
                <a:blip r:embed="rId4"/>
                <a:stretch>
                  <a:fillRect l="-3774" t="-7843" b="-9804"/>
                </a:stretch>
              </a:blipFill>
            </p:spPr>
            <p:txBody>
              <a:bodyPr/>
              <a:lstStyle/>
              <a:p>
                <a:r>
                  <a:rPr lang="en-DE">
                    <a:noFill/>
                  </a:rPr>
                  <a:t> </a:t>
                </a:r>
              </a:p>
            </p:txBody>
          </p:sp>
        </mc:Fallback>
      </mc:AlternateContent>
      <p:cxnSp>
        <p:nvCxnSpPr>
          <p:cNvPr id="13" name="Straight Arrow Connector 12">
            <a:extLst>
              <a:ext uri="{FF2B5EF4-FFF2-40B4-BE49-F238E27FC236}">
                <a16:creationId xmlns:a16="http://schemas.microsoft.com/office/drawing/2014/main" id="{583CAE9A-3AEF-CF04-12C8-0D4A032D2103}"/>
              </a:ext>
            </a:extLst>
          </p:cNvPr>
          <p:cNvCxnSpPr/>
          <p:nvPr/>
        </p:nvCxnSpPr>
        <p:spPr>
          <a:xfrm flipH="1">
            <a:off x="597759" y="1938963"/>
            <a:ext cx="1093695" cy="0"/>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922EDAA-C914-FEB5-B625-DE508B2C8E25}"/>
                  </a:ext>
                </a:extLst>
              </p:cNvPr>
              <p:cNvSpPr txBox="1"/>
              <p:nvPr/>
            </p:nvSpPr>
            <p:spPr>
              <a:xfrm>
                <a:off x="2677950" y="1771772"/>
                <a:ext cx="360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0</m:t>
                          </m:r>
                        </m:sub>
                      </m:sSub>
                    </m:oMath>
                  </m:oMathPara>
                </a14:m>
                <a:endParaRPr lang="en-US" dirty="0"/>
              </a:p>
            </p:txBody>
          </p:sp>
        </mc:Choice>
        <mc:Fallback>
          <p:sp>
            <p:nvSpPr>
              <p:cNvPr id="15" name="TextBox 14">
                <a:extLst>
                  <a:ext uri="{FF2B5EF4-FFF2-40B4-BE49-F238E27FC236}">
                    <a16:creationId xmlns:a16="http://schemas.microsoft.com/office/drawing/2014/main" id="{A922EDAA-C914-FEB5-B625-DE508B2C8E25}"/>
                  </a:ext>
                </a:extLst>
              </p:cNvPr>
              <p:cNvSpPr txBox="1">
                <a:spLocks noRot="1" noChangeAspect="1" noMove="1" noResize="1" noEditPoints="1" noAdjustHandles="1" noChangeArrowheads="1" noChangeShapeType="1" noTextEdit="1"/>
              </p:cNvSpPr>
              <p:nvPr/>
            </p:nvSpPr>
            <p:spPr>
              <a:xfrm>
                <a:off x="2677950" y="1771772"/>
                <a:ext cx="360420" cy="276999"/>
              </a:xfrm>
              <a:prstGeom prst="rect">
                <a:avLst/>
              </a:prstGeom>
              <a:blipFill>
                <a:blip r:embed="rId5"/>
                <a:stretch>
                  <a:fillRect l="-13559" r="-3390" b="-17778"/>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D61DB31-DB52-BCB0-93B4-2FEBA3B34779}"/>
                  </a:ext>
                </a:extLst>
              </p:cNvPr>
              <p:cNvSpPr txBox="1"/>
              <p:nvPr/>
            </p:nvSpPr>
            <p:spPr>
              <a:xfrm>
                <a:off x="983869" y="1600771"/>
                <a:ext cx="360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de-DE" b="0" i="1" smtClean="0">
                              <a:latin typeface="Cambria Math" panose="02040503050406030204" pitchFamily="18" charset="0"/>
                            </a:rPr>
                            <m:t>1</m:t>
                          </m:r>
                        </m:sub>
                      </m:sSub>
                    </m:oMath>
                  </m:oMathPara>
                </a14:m>
                <a:endParaRPr lang="en-US" dirty="0"/>
              </a:p>
            </p:txBody>
          </p:sp>
        </mc:Choice>
        <mc:Fallback>
          <p:sp>
            <p:nvSpPr>
              <p:cNvPr id="16" name="TextBox 15">
                <a:extLst>
                  <a:ext uri="{FF2B5EF4-FFF2-40B4-BE49-F238E27FC236}">
                    <a16:creationId xmlns:a16="http://schemas.microsoft.com/office/drawing/2014/main" id="{ED61DB31-DB52-BCB0-93B4-2FEBA3B34779}"/>
                  </a:ext>
                </a:extLst>
              </p:cNvPr>
              <p:cNvSpPr txBox="1">
                <a:spLocks noRot="1" noChangeAspect="1" noMove="1" noResize="1" noEditPoints="1" noAdjustHandles="1" noChangeArrowheads="1" noChangeShapeType="1" noTextEdit="1"/>
              </p:cNvSpPr>
              <p:nvPr/>
            </p:nvSpPr>
            <p:spPr>
              <a:xfrm>
                <a:off x="983869" y="1600771"/>
                <a:ext cx="360420" cy="276999"/>
              </a:xfrm>
              <a:prstGeom prst="rect">
                <a:avLst/>
              </a:prstGeom>
              <a:blipFill>
                <a:blip r:embed="rId6"/>
                <a:stretch>
                  <a:fillRect l="-11667" r="-1667" b="-17778"/>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420973F9-DAE9-E30D-37F9-958E0D36D6DE}"/>
              </a:ext>
            </a:extLst>
          </p:cNvPr>
          <p:cNvGrpSpPr>
            <a:grpSpLocks noChangeAspect="1"/>
          </p:cNvGrpSpPr>
          <p:nvPr/>
        </p:nvGrpSpPr>
        <p:grpSpPr>
          <a:xfrm>
            <a:off x="342690" y="1829155"/>
            <a:ext cx="162973" cy="219616"/>
            <a:chOff x="6116051" y="407466"/>
            <a:chExt cx="108640" cy="146399"/>
          </a:xfrm>
        </p:grpSpPr>
        <p:cxnSp>
          <p:nvCxnSpPr>
            <p:cNvPr id="17" name="Straight Connector 16">
              <a:extLst>
                <a:ext uri="{FF2B5EF4-FFF2-40B4-BE49-F238E27FC236}">
                  <a16:creationId xmlns:a16="http://schemas.microsoft.com/office/drawing/2014/main" id="{64AE4F3E-5BC2-B379-1403-EFFDAD64B31A}"/>
                </a:ext>
              </a:extLst>
            </p:cNvPr>
            <p:cNvCxnSpPr/>
            <p:nvPr/>
          </p:nvCxnSpPr>
          <p:spPr>
            <a:xfrm>
              <a:off x="6148245" y="409865"/>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A1B6C75-5D39-3D85-9322-61DC52F01F84}"/>
                </a:ext>
              </a:extLst>
            </p:cNvPr>
            <p:cNvCxnSpPr>
              <a:cxnSpLocks/>
            </p:cNvCxnSpPr>
            <p:nvPr/>
          </p:nvCxnSpPr>
          <p:spPr>
            <a:xfrm rot="2700000">
              <a:off x="6179691" y="410641"/>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45F02C-DDD8-F672-3F18-F2E37F5C9D0F}"/>
                </a:ext>
              </a:extLst>
            </p:cNvPr>
            <p:cNvCxnSpPr>
              <a:cxnSpLocks/>
            </p:cNvCxnSpPr>
            <p:nvPr/>
          </p:nvCxnSpPr>
          <p:spPr>
            <a:xfrm rot="18900000" flipV="1">
              <a:off x="6116051" y="407466"/>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1C8CB9E9-477D-CC69-88DA-2F32539173F9}"/>
              </a:ext>
            </a:extLst>
          </p:cNvPr>
          <p:cNvSpPr txBox="1"/>
          <p:nvPr/>
        </p:nvSpPr>
        <p:spPr>
          <a:xfrm>
            <a:off x="1523521" y="1175865"/>
            <a:ext cx="954107" cy="369332"/>
          </a:xfrm>
          <a:prstGeom prst="rect">
            <a:avLst/>
          </a:prstGeom>
          <a:noFill/>
        </p:spPr>
        <p:txBody>
          <a:bodyPr wrap="none" rtlCol="0">
            <a:spAutoFit/>
          </a:bodyPr>
          <a:lstStyle/>
          <a:p>
            <a:r>
              <a:rPr lang="en-US" dirty="0"/>
              <a:t>Layer 1</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DBE197B-2A7A-46A7-0820-449349BB7E98}"/>
                  </a:ext>
                </a:extLst>
              </p:cNvPr>
              <p:cNvSpPr txBox="1"/>
              <p:nvPr/>
            </p:nvSpPr>
            <p:spPr>
              <a:xfrm>
                <a:off x="870515" y="5425722"/>
                <a:ext cx="4047262" cy="527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𝑊</m:t>
                          </m:r>
                        </m:e>
                        <m:sub>
                          <m:r>
                            <a:rPr lang="de-DE" b="0" i="1" smtClean="0">
                              <a:latin typeface="Cambria Math" panose="02040503050406030204" pitchFamily="18" charset="0"/>
                            </a:rPr>
                            <m:t>𝑙</m:t>
                          </m:r>
                        </m:sub>
                      </m:sSub>
                      <m:r>
                        <a:rPr lang="de-DE" i="1">
                          <a:latin typeface="Cambria Math" panose="02040503050406030204" pitchFamily="18" charset="0"/>
                        </a:rPr>
                        <m:t>=</m:t>
                      </m:r>
                      <m:f>
                        <m:fPr>
                          <m:ctrlPr>
                            <a:rPr lang="de-DE" i="1">
                              <a:latin typeface="Cambria Math" panose="02040503050406030204" pitchFamily="18" charset="0"/>
                            </a:rPr>
                          </m:ctrlPr>
                        </m:fPr>
                        <m:num>
                          <m:sSub>
                            <m:sSubPr>
                              <m:ctrlPr>
                                <a:rPr lang="de-DE" i="1">
                                  <a:latin typeface="Cambria Math" panose="02040503050406030204" pitchFamily="18" charset="0"/>
                                </a:rPr>
                              </m:ctrlPr>
                            </m:sSubPr>
                            <m:e>
                              <m:r>
                                <a:rPr lang="de-DE" i="1">
                                  <a:latin typeface="Cambria Math" panose="02040503050406030204" pitchFamily="18" charset="0"/>
                                </a:rPr>
                                <m:t>𝐴</m:t>
                              </m:r>
                            </m:e>
                            <m:sub>
                              <m:r>
                                <m:rPr>
                                  <m:nor/>
                                </m:rPr>
                                <a:rPr lang="de-DE" i="0">
                                  <a:latin typeface="Cambria Math" panose="02040503050406030204" pitchFamily="18" charset="0"/>
                                </a:rPr>
                                <m:t>meta</m:t>
                              </m:r>
                              <m:r>
                                <m:rPr>
                                  <m:nor/>
                                </m:rPr>
                                <a:rPr lang="de-DE" i="0">
                                  <a:latin typeface="Cambria Math" panose="02040503050406030204" pitchFamily="18" charset="0"/>
                                </a:rPr>
                                <m:t>−</m:t>
                              </m:r>
                              <m:r>
                                <m:rPr>
                                  <m:nor/>
                                </m:rPr>
                                <a:rPr lang="de-DE" i="0">
                                  <a:latin typeface="Cambria Math" panose="02040503050406030204" pitchFamily="18" charset="0"/>
                                </a:rPr>
                                <m:t>atom</m:t>
                              </m:r>
                              <m:r>
                                <m:rPr>
                                  <m:nor/>
                                </m:rPr>
                                <a:rPr lang="de-DE" i="0">
                                  <a:latin typeface="Cambria Math" panose="02040503050406030204" pitchFamily="18" charset="0"/>
                                </a:rPr>
                                <m:t> </m:t>
                              </m:r>
                            </m:sub>
                          </m:sSub>
                          <m:r>
                            <m:rPr>
                              <m:sty m:val="p"/>
                            </m:rPr>
                            <a:rPr lang="en-GB" b="0" i="0" smtClean="0">
                              <a:latin typeface="Cambria Math" panose="02040503050406030204" pitchFamily="18" charset="0"/>
                            </a:rPr>
                            <m:t>cos</m:t>
                          </m:r>
                          <m:r>
                            <a:rPr lang="en-GB" b="0" i="1" smtClean="0">
                              <a:latin typeface="Cambria Math" panose="02040503050406030204" pitchFamily="18" charset="0"/>
                            </a:rPr>
                            <m:t>⁡(</m:t>
                          </m:r>
                          <m:r>
                            <a:rPr lang="en-DE" i="1">
                              <a:latin typeface="Cambria Math" panose="02040503050406030204" pitchFamily="18" charset="0"/>
                              <a:ea typeface="Cambria Math" panose="02040503050406030204" pitchFamily="18" charset="0"/>
                            </a:rPr>
                            <m:t>𝜖</m:t>
                          </m:r>
                          <m:r>
                            <a:rPr lang="en-GB" b="0" i="1" smtClean="0">
                              <a:latin typeface="Cambria Math" panose="02040503050406030204" pitchFamily="18" charset="0"/>
                            </a:rPr>
                            <m:t>)</m:t>
                          </m:r>
                        </m:num>
                        <m:den>
                          <m:r>
                            <a:rPr lang="de-DE" i="1">
                              <a:latin typeface="Cambria Math" panose="02040503050406030204" pitchFamily="18" charset="0"/>
                            </a:rPr>
                            <m:t>2</m:t>
                          </m:r>
                          <m:r>
                            <a:rPr lang="de-DE" i="1">
                              <a:latin typeface="Cambria Math" panose="02040503050406030204" pitchFamily="18" charset="0"/>
                            </a:rPr>
                            <m:t>𝜋</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𝑑</m:t>
                              </m:r>
                            </m:e>
                            <m:sup>
                              <m:r>
                                <a:rPr lang="en-GB" b="0" i="1" smtClean="0">
                                  <a:latin typeface="Cambria Math" panose="02040503050406030204" pitchFamily="18" charset="0"/>
                                </a:rPr>
                                <m:t>2</m:t>
                              </m:r>
                            </m:sup>
                          </m:sSup>
                        </m:den>
                      </m:f>
                      <m:d>
                        <m:dPr>
                          <m:ctrlPr>
                            <a:rPr lang="de-DE" i="1">
                              <a:latin typeface="Cambria Math" panose="02040503050406030204" pitchFamily="18" charset="0"/>
                            </a:rPr>
                          </m:ctrlPr>
                        </m:dPr>
                        <m:e>
                          <m:r>
                            <a:rPr lang="de-DE" i="1">
                              <a:latin typeface="Cambria Math" panose="02040503050406030204" pitchFamily="18" charset="0"/>
                            </a:rPr>
                            <m:t>1−</m:t>
                          </m:r>
                          <m:r>
                            <a:rPr lang="de-DE" i="1">
                              <a:latin typeface="Cambria Math" panose="02040503050406030204" pitchFamily="18" charset="0"/>
                            </a:rPr>
                            <m:t>𝑗</m:t>
                          </m:r>
                          <m:r>
                            <a:rPr lang="de-DE" i="1">
                              <a:latin typeface="Cambria Math" panose="02040503050406030204" pitchFamily="18" charset="0"/>
                            </a:rPr>
                            <m:t>𝜅</m:t>
                          </m:r>
                          <m:r>
                            <a:rPr lang="de-DE" b="0" i="1" smtClean="0">
                              <a:latin typeface="Cambria Math" panose="02040503050406030204" pitchFamily="18" charset="0"/>
                            </a:rPr>
                            <m:t>𝑑</m:t>
                          </m:r>
                        </m:e>
                      </m:d>
                      <m:sSup>
                        <m:sSupPr>
                          <m:ctrlPr>
                            <a:rPr lang="de-DE" i="1">
                              <a:latin typeface="Cambria Math" panose="02040503050406030204" pitchFamily="18" charset="0"/>
                            </a:rPr>
                          </m:ctrlPr>
                        </m:sSupPr>
                        <m:e>
                          <m:r>
                            <a:rPr lang="de-DE" i="1">
                              <a:latin typeface="Cambria Math" panose="02040503050406030204" pitchFamily="18" charset="0"/>
                            </a:rPr>
                            <m:t>𝑒</m:t>
                          </m:r>
                        </m:e>
                        <m:sup>
                          <m:r>
                            <a:rPr lang="de-DE" i="1">
                              <a:latin typeface="Cambria Math" panose="02040503050406030204" pitchFamily="18" charset="0"/>
                            </a:rPr>
                            <m:t>𝑗</m:t>
                          </m:r>
                          <m:r>
                            <a:rPr lang="de-DE" i="1">
                              <a:latin typeface="Cambria Math" panose="02040503050406030204" pitchFamily="18" charset="0"/>
                            </a:rPr>
                            <m:t>𝜅</m:t>
                          </m:r>
                          <m:r>
                            <a:rPr lang="de-DE" b="0" i="1" smtClean="0">
                              <a:latin typeface="Cambria Math" panose="02040503050406030204" pitchFamily="18" charset="0"/>
                            </a:rPr>
                            <m:t>𝑑</m:t>
                          </m:r>
                        </m:sup>
                      </m:sSup>
                    </m:oMath>
                  </m:oMathPara>
                </a14:m>
                <a:endParaRPr lang="en-US" dirty="0"/>
              </a:p>
            </p:txBody>
          </p:sp>
        </mc:Choice>
        <mc:Fallback>
          <p:sp>
            <p:nvSpPr>
              <p:cNvPr id="22" name="TextBox 21">
                <a:extLst>
                  <a:ext uri="{FF2B5EF4-FFF2-40B4-BE49-F238E27FC236}">
                    <a16:creationId xmlns:a16="http://schemas.microsoft.com/office/drawing/2014/main" id="{6DBE197B-2A7A-46A7-0820-449349BB7E98}"/>
                  </a:ext>
                </a:extLst>
              </p:cNvPr>
              <p:cNvSpPr txBox="1">
                <a:spLocks noRot="1" noChangeAspect="1" noMove="1" noResize="1" noEditPoints="1" noAdjustHandles="1" noChangeArrowheads="1" noChangeShapeType="1" noTextEdit="1"/>
              </p:cNvSpPr>
              <p:nvPr/>
            </p:nvSpPr>
            <p:spPr>
              <a:xfrm>
                <a:off x="870515" y="5425722"/>
                <a:ext cx="4047262" cy="527645"/>
              </a:xfrm>
              <a:prstGeom prst="rect">
                <a:avLst/>
              </a:prstGeom>
              <a:blipFill>
                <a:blip r:embed="rId7"/>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553E8FC7-A799-9EAA-D501-6681CD63FC3B}"/>
                  </a:ext>
                </a:extLst>
              </p:cNvPr>
              <p:cNvSpPr txBox="1"/>
              <p:nvPr/>
            </p:nvSpPr>
            <p:spPr>
              <a:xfrm>
                <a:off x="2315753" y="2215965"/>
                <a:ext cx="937817"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𝑑</m:t>
                      </m:r>
                    </m:oMath>
                  </m:oMathPara>
                </a14:m>
                <a:endParaRPr lang="en-US" dirty="0"/>
              </a:p>
            </p:txBody>
          </p:sp>
        </mc:Choice>
        <mc:Fallback>
          <p:sp>
            <p:nvSpPr>
              <p:cNvPr id="25" name="TextBox 24">
                <a:extLst>
                  <a:ext uri="{FF2B5EF4-FFF2-40B4-BE49-F238E27FC236}">
                    <a16:creationId xmlns:a16="http://schemas.microsoft.com/office/drawing/2014/main" id="{553E8FC7-A799-9EAA-D501-6681CD63FC3B}"/>
                  </a:ext>
                </a:extLst>
              </p:cNvPr>
              <p:cNvSpPr txBox="1">
                <a:spLocks noRot="1" noChangeAspect="1" noMove="1" noResize="1" noEditPoints="1" noAdjustHandles="1" noChangeArrowheads="1" noChangeShapeType="1" noTextEdit="1"/>
              </p:cNvSpPr>
              <p:nvPr/>
            </p:nvSpPr>
            <p:spPr>
              <a:xfrm>
                <a:off x="2315753" y="2215965"/>
                <a:ext cx="937817" cy="369332"/>
              </a:xfrm>
              <a:prstGeom prst="rect">
                <a:avLst/>
              </a:prstGeom>
              <a:blipFill>
                <a:blip r:embed="rId8"/>
                <a:stretch>
                  <a:fillRect/>
                </a:stretch>
              </a:blipFill>
              <a:ln>
                <a:noFill/>
              </a:ln>
            </p:spPr>
            <p:txBody>
              <a:bodyPr/>
              <a:lstStyle/>
              <a:p>
                <a:r>
                  <a:rPr lang="en-DE">
                    <a:noFill/>
                  </a:rPr>
                  <a:t> </a:t>
                </a:r>
              </a:p>
            </p:txBody>
          </p:sp>
        </mc:Fallback>
      </mc:AlternateContent>
      <p:cxnSp>
        <p:nvCxnSpPr>
          <p:cNvPr id="27" name="Straight Arrow Connector 26">
            <a:extLst>
              <a:ext uri="{FF2B5EF4-FFF2-40B4-BE49-F238E27FC236}">
                <a16:creationId xmlns:a16="http://schemas.microsoft.com/office/drawing/2014/main" id="{7FD55548-548E-FF69-C4F0-2AEFC4BE6F67}"/>
              </a:ext>
            </a:extLst>
          </p:cNvPr>
          <p:cNvCxnSpPr/>
          <p:nvPr/>
        </p:nvCxnSpPr>
        <p:spPr>
          <a:xfrm flipH="1">
            <a:off x="2327949" y="2767880"/>
            <a:ext cx="1117004"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D877A15-119E-4C74-0EBE-672E45318B50}"/>
                  </a:ext>
                </a:extLst>
              </p:cNvPr>
              <p:cNvSpPr txBox="1"/>
              <p:nvPr/>
            </p:nvSpPr>
            <p:spPr>
              <a:xfrm>
                <a:off x="2446500" y="2722737"/>
                <a:ext cx="1093695" cy="4366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rPr>
                            <m:t>𝑠</m:t>
                          </m:r>
                        </m:e>
                        <m:sub>
                          <m:r>
                            <m:rPr>
                              <m:nor/>
                            </m:rPr>
                            <a:rPr lang="de-DE" i="0">
                              <a:latin typeface="Cambria Math" panose="02040503050406030204" pitchFamily="18" charset="0"/>
                            </a:rPr>
                            <m:t>layer</m:t>
                          </m:r>
                          <m:r>
                            <m:rPr>
                              <m:nor/>
                            </m:rPr>
                            <a:rPr lang="de-DE" i="0">
                              <a:latin typeface="Cambria Math" panose="02040503050406030204" pitchFamily="18" charset="0"/>
                            </a:rPr>
                            <m:t> </m:t>
                          </m:r>
                        </m:sub>
                      </m:sSub>
                    </m:oMath>
                  </m:oMathPara>
                </a14:m>
                <a:endParaRPr lang="en-US" dirty="0"/>
              </a:p>
            </p:txBody>
          </p:sp>
        </mc:Choice>
        <mc:Fallback>
          <p:sp>
            <p:nvSpPr>
              <p:cNvPr id="29" name="TextBox 28">
                <a:extLst>
                  <a:ext uri="{FF2B5EF4-FFF2-40B4-BE49-F238E27FC236}">
                    <a16:creationId xmlns:a16="http://schemas.microsoft.com/office/drawing/2014/main" id="{0D877A15-119E-4C74-0EBE-672E45318B50}"/>
                  </a:ext>
                </a:extLst>
              </p:cNvPr>
              <p:cNvSpPr txBox="1">
                <a:spLocks noRot="1" noChangeAspect="1" noMove="1" noResize="1" noEditPoints="1" noAdjustHandles="1" noChangeArrowheads="1" noChangeShapeType="1" noTextEdit="1"/>
              </p:cNvSpPr>
              <p:nvPr/>
            </p:nvSpPr>
            <p:spPr>
              <a:xfrm>
                <a:off x="2446500" y="2722737"/>
                <a:ext cx="1093695" cy="436658"/>
              </a:xfrm>
              <a:prstGeom prst="rect">
                <a:avLst/>
              </a:prstGeom>
              <a:blipFill>
                <a:blip r:embed="rId9"/>
                <a:stretch>
                  <a:fillRect b="-14085"/>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3" name="Textfeld 2">
                <a:extLst>
                  <a:ext uri="{FF2B5EF4-FFF2-40B4-BE49-F238E27FC236}">
                    <a16:creationId xmlns:a16="http://schemas.microsoft.com/office/drawing/2014/main" id="{B6BF2A05-0352-6B57-47E2-B32E5D3C3D0C}"/>
                  </a:ext>
                </a:extLst>
              </p:cNvPr>
              <p:cNvSpPr txBox="1"/>
              <p:nvPr/>
            </p:nvSpPr>
            <p:spPr>
              <a:xfrm>
                <a:off x="4443406" y="769415"/>
                <a:ext cx="7920052" cy="149342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𝐺</m:t>
                          </m:r>
                        </m:e>
                        <m:sub>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Υ</m:t>
                          </m:r>
                        </m:e>
                        <m:sub>
                          <m:r>
                            <a:rPr lang="en-GB" b="0" i="1" smtClean="0">
                              <a:latin typeface="Cambria Math" panose="02040503050406030204" pitchFamily="18" charset="0"/>
                            </a:rPr>
                            <m:t>𝑙</m:t>
                          </m:r>
                        </m:sub>
                      </m:sSub>
                      <m:sSub>
                        <m:sSubPr>
                          <m:ctrlPr>
                            <a:rPr lang="en-DE"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𝑙</m:t>
                          </m:r>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𝜉</m:t>
                                            </m:r>
                                          </m:e>
                                          <m:sub>
                                            <m:r>
                                              <a:rPr lang="en-GB" b="0" i="1" smtClean="0">
                                                <a:latin typeface="Cambria Math" panose="02040503050406030204" pitchFamily="18" charset="0"/>
                                              </a:rPr>
                                              <m:t>𝑙</m:t>
                                            </m:r>
                                            <m:r>
                                              <a:rPr lang="en-GB" b="0" i="1" smtClean="0">
                                                <a:latin typeface="Cambria Math" panose="02040503050406030204" pitchFamily="18" charset="0"/>
                                              </a:rPr>
                                              <m:t>,1</m:t>
                                            </m:r>
                                          </m:sub>
                                        </m:sSub>
                                      </m:sup>
                                    </m:sSup>
                                  </m:e>
                                  <m:e>
                                    <m:r>
                                      <a:rPr lang="en-GB" i="1">
                                        <a:latin typeface="Cambria Math" panose="02040503050406030204" pitchFamily="18" charset="0"/>
                                      </a:rPr>
                                      <m:t>0</m:t>
                                    </m:r>
                                  </m:e>
                                </m:mr>
                                <m:mr>
                                  <m:e>
                                    <m:m>
                                      <m:mPr>
                                        <m:mcs>
                                          <m:mc>
                                            <m:mcPr>
                                              <m:count m:val="1"/>
                                              <m:mcJc m:val="center"/>
                                            </m:mcPr>
                                          </m:mc>
                                        </m:mcs>
                                        <m:ctrlPr>
                                          <a:rPr lang="en-GB" i="1">
                                            <a:latin typeface="Cambria Math" panose="02040503050406030204" pitchFamily="18" charset="0"/>
                                          </a:rPr>
                                        </m:ctrlPr>
                                      </m:mPr>
                                      <m:mr>
                                        <m:e>
                                          <m:r>
                                            <m:rPr>
                                              <m:brk m:alnAt="7"/>
                                            </m:rPr>
                                            <a:rPr lang="en-GB" i="1">
                                              <a:latin typeface="Cambria Math" panose="02040503050406030204" pitchFamily="18" charset="0"/>
                                            </a:rPr>
                                            <m:t>0</m:t>
                                          </m:r>
                                        </m:e>
                                      </m:mr>
                                      <m:mr>
                                        <m:e>
                                          <m:r>
                                            <a:rPr lang="en-GB" i="1">
                                              <a:latin typeface="Cambria Math" panose="02040503050406030204" pitchFamily="18" charset="0"/>
                                              <a:ea typeface="Cambria Math" panose="02040503050406030204" pitchFamily="18" charset="0"/>
                                            </a:rPr>
                                            <m:t>⋮</m:t>
                                          </m:r>
                                        </m:e>
                                      </m:mr>
                                      <m:mr>
                                        <m:e>
                                          <m:r>
                                            <a:rPr lang="en-GB" i="1">
                                              <a:latin typeface="Cambria Math" panose="02040503050406030204" pitchFamily="18" charset="0"/>
                                              <a:ea typeface="Cambria Math" panose="02040503050406030204" pitchFamily="18" charset="0"/>
                                            </a:rPr>
                                            <m:t>0</m:t>
                                          </m:r>
                                        </m:e>
                                      </m:mr>
                                    </m:m>
                                  </m:e>
                                  <m:e>
                                    <m:m>
                                      <m:mPr>
                                        <m:mcs>
                                          <m:mc>
                                            <m:mcPr>
                                              <m:count m:val="1"/>
                                              <m:mcJc m:val="center"/>
                                            </m:mcPr>
                                          </m:mc>
                                        </m:mcs>
                                        <m:ctrlPr>
                                          <a:rPr lang="en-GB" i="1">
                                            <a:latin typeface="Cambria Math" panose="02040503050406030204" pitchFamily="18" charset="0"/>
                                          </a:rPr>
                                        </m:ctrlPr>
                                      </m:mPr>
                                      <m:m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𝜉</m:t>
                                                  </m:r>
                                                </m:e>
                                                <m:sub>
                                                  <m:r>
                                                    <a:rPr lang="en-GB" i="1">
                                                      <a:latin typeface="Cambria Math" panose="02040503050406030204" pitchFamily="18" charset="0"/>
                                                    </a:rPr>
                                                    <m:t>𝑙</m:t>
                                                  </m:r>
                                                  <m:r>
                                                    <a:rPr lang="en-GB" i="1">
                                                      <a:latin typeface="Cambria Math" panose="02040503050406030204" pitchFamily="18" charset="0"/>
                                                    </a:rPr>
                                                    <m:t>,2</m:t>
                                                  </m:r>
                                                </m:sub>
                                              </m:sSub>
                                            </m:sup>
                                          </m:sSup>
                                        </m:e>
                                      </m:mr>
                                      <m:mr>
                                        <m:e>
                                          <m:r>
                                            <a:rPr lang="en-GB" i="1">
                                              <a:latin typeface="Cambria Math" panose="02040503050406030204" pitchFamily="18" charset="0"/>
                                              <a:ea typeface="Cambria Math" panose="02040503050406030204" pitchFamily="18" charset="0"/>
                                            </a:rPr>
                                            <m:t>⋮</m:t>
                                          </m:r>
                                        </m:e>
                                      </m:mr>
                                      <m:mr>
                                        <m:e>
                                          <m:r>
                                            <a:rPr lang="en-GB" i="1">
                                              <a:latin typeface="Cambria Math" panose="02040503050406030204" pitchFamily="18" charset="0"/>
                                              <a:ea typeface="Cambria Math" panose="02040503050406030204" pitchFamily="18" charset="0"/>
                                            </a:rPr>
                                            <m:t>0</m:t>
                                          </m:r>
                                        </m:e>
                                      </m:mr>
                                    </m:m>
                                  </m:e>
                                </m:mr>
                              </m:m>
                              <m:r>
                                <a:rPr lang="en-GB" i="1">
                                  <a:latin typeface="Cambria Math" panose="02040503050406030204" pitchFamily="18" charset="0"/>
                                </a:rPr>
                                <m:t>    </m:t>
                              </m:r>
                              <m:m>
                                <m:mPr>
                                  <m:mcs>
                                    <m:mc>
                                      <m:mcPr>
                                        <m:count m:val="2"/>
                                        <m:mcJc m:val="center"/>
                                      </m:mcPr>
                                    </m:mc>
                                  </m:mcs>
                                  <m:ctrlPr>
                                    <a:rPr lang="en-GB" i="1">
                                      <a:latin typeface="Cambria Math" panose="02040503050406030204" pitchFamily="18" charset="0"/>
                                    </a:rPr>
                                  </m:ctrlPr>
                                </m:mPr>
                                <m:mr>
                                  <m:e>
                                    <m:r>
                                      <m:rPr>
                                        <m:brk m:alnAt="7"/>
                                      </m:rPr>
                                      <a:rPr lang="en-GB" i="1">
                                        <a:latin typeface="Cambria Math" panose="02040503050406030204" pitchFamily="18" charset="0"/>
                                        <a:ea typeface="Cambria Math" panose="02040503050406030204" pitchFamily="18" charset="0"/>
                                      </a:rPr>
                                      <m:t>⋯</m:t>
                                    </m:r>
                                  </m:e>
                                  <m:e>
                                    <m:r>
                                      <a:rPr lang="en-GB" i="1">
                                        <a:latin typeface="Cambria Math" panose="02040503050406030204" pitchFamily="18" charset="0"/>
                                      </a:rPr>
                                      <m:t>0</m:t>
                                    </m:r>
                                  </m:e>
                                </m:mr>
                                <m:mr>
                                  <m:e>
                                    <m:m>
                                      <m:mPr>
                                        <m:mcs>
                                          <m:mc>
                                            <m:mcPr>
                                              <m:count m:val="1"/>
                                              <m:mcJc m:val="center"/>
                                            </m:mcPr>
                                          </m:mc>
                                        </m:mcs>
                                        <m:ctrlPr>
                                          <a:rPr lang="en-GB" i="1">
                                            <a:latin typeface="Cambria Math" panose="02040503050406030204" pitchFamily="18" charset="0"/>
                                          </a:rPr>
                                        </m:ctrlPr>
                                      </m:mPr>
                                      <m:mr>
                                        <m:e>
                                          <m:r>
                                            <m:rPr>
                                              <m:brk m:alnAt="7"/>
                                            </m:rPr>
                                            <a:rPr lang="en-GB" i="1">
                                              <a:latin typeface="Cambria Math" panose="02040503050406030204" pitchFamily="18" charset="0"/>
                                              <a:ea typeface="Cambria Math" panose="02040503050406030204" pitchFamily="18" charset="0"/>
                                            </a:rPr>
                                            <m:t>⋯</m:t>
                                          </m:r>
                                        </m:e>
                                      </m:mr>
                                      <m:mr>
                                        <m:e>
                                          <m:r>
                                            <a:rPr lang="en-GB" i="1">
                                              <a:latin typeface="Cambria Math" panose="02040503050406030204" pitchFamily="18" charset="0"/>
                                              <a:ea typeface="Cambria Math" panose="02040503050406030204" pitchFamily="18" charset="0"/>
                                            </a:rPr>
                                            <m:t>⋮</m:t>
                                          </m:r>
                                        </m:e>
                                      </m:mr>
                                      <m:mr>
                                        <m:e>
                                          <m:r>
                                            <a:rPr lang="en-GB" i="1">
                                              <a:latin typeface="Cambria Math" panose="02040503050406030204" pitchFamily="18" charset="0"/>
                                              <a:ea typeface="Cambria Math" panose="02040503050406030204" pitchFamily="18" charset="0"/>
                                            </a:rPr>
                                            <m:t>0</m:t>
                                          </m:r>
                                        </m:e>
                                      </m:mr>
                                    </m:m>
                                  </m:e>
                                  <m:e>
                                    <m:m>
                                      <m:mPr>
                                        <m:mcs>
                                          <m:mc>
                                            <m:mcPr>
                                              <m:count m:val="1"/>
                                              <m:mcJc m:val="center"/>
                                            </m:mcPr>
                                          </m:mc>
                                        </m:mcs>
                                        <m:ctrlPr>
                                          <a:rPr lang="en-GB" i="1">
                                            <a:latin typeface="Cambria Math" panose="02040503050406030204" pitchFamily="18" charset="0"/>
                                          </a:rPr>
                                        </m:ctrlPr>
                                      </m:mPr>
                                      <m:mr>
                                        <m:e>
                                          <m:r>
                                            <m:rPr>
                                              <m:brk m:alnAt="7"/>
                                            </m:rPr>
                                            <a:rPr lang="en-GB" i="1">
                                              <a:latin typeface="Cambria Math" panose="02040503050406030204" pitchFamily="18" charset="0"/>
                                            </a:rPr>
                                            <m:t>0</m:t>
                                          </m:r>
                                        </m:e>
                                      </m:mr>
                                      <m:mr>
                                        <m:e>
                                          <m:r>
                                            <a:rPr lang="en-GB" i="1">
                                              <a:latin typeface="Cambria Math" panose="02040503050406030204" pitchFamily="18" charset="0"/>
                                              <a:ea typeface="Cambria Math" panose="02040503050406030204" pitchFamily="18" charset="0"/>
                                            </a:rPr>
                                            <m:t>⋮</m:t>
                                          </m:r>
                                        </m:e>
                                      </m:mr>
                                      <m:m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𝜉</m:t>
                                                  </m:r>
                                                </m:e>
                                                <m:sub>
                                                  <m:r>
                                                    <a:rPr lang="en-GB" i="1">
                                                      <a:latin typeface="Cambria Math" panose="02040503050406030204" pitchFamily="18" charset="0"/>
                                                    </a:rPr>
                                                    <m:t>𝑙</m:t>
                                                  </m:r>
                                                  <m:r>
                                                    <a:rPr lang="en-GB" i="1">
                                                      <a:latin typeface="Cambria Math" panose="02040503050406030204" pitchFamily="18" charset="0"/>
                                                    </a:rPr>
                                                    <m:t>,</m:t>
                                                  </m:r>
                                                  <m:r>
                                                    <a:rPr lang="en-GB" b="0" i="1" smtClean="0">
                                                      <a:latin typeface="Cambria Math" panose="02040503050406030204" pitchFamily="18" charset="0"/>
                                                    </a:rPr>
                                                    <m:t>𝑀</m:t>
                                                  </m:r>
                                                </m:sub>
                                              </m:sSub>
                                            </m:sup>
                                          </m:sSup>
                                        </m:e>
                                      </m:mr>
                                    </m:m>
                                  </m:e>
                                </m:mr>
                              </m:m>
                            </m:e>
                          </m:d>
                        </m:e>
                        <m:sub>
                          <m:r>
                            <a:rPr lang="en-GB" b="0" i="1" smtClean="0">
                              <a:latin typeface="Cambria Math" panose="02040503050406030204" pitchFamily="18" charset="0"/>
                              <a:ea typeface="Cambria Math" panose="02040503050406030204" pitchFamily="18" charset="0"/>
                            </a:rPr>
                            <m:t>𝑀</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𝑀</m:t>
                          </m:r>
                        </m:sub>
                      </m:sSub>
                      <m:sSub>
                        <m:sSubPr>
                          <m:ctrlPr>
                            <a:rPr lang="en-GB" b="0" i="1" smtClean="0">
                              <a:latin typeface="Cambria Math" panose="02040503050406030204" pitchFamily="18" charset="0"/>
                            </a:rPr>
                          </m:ctrlPr>
                        </m:sSubPr>
                        <m:e>
                          <m:d>
                            <m:dPr>
                              <m:begChr m:val="["/>
                              <m:endChr m:val="]"/>
                              <m:ctrlPr>
                                <a:rPr lang="en-GB" i="1">
                                  <a:latin typeface="Cambria Math" panose="02040503050406030204" pitchFamily="18" charset="0"/>
                                </a:rPr>
                              </m:ctrlPr>
                            </m:dPr>
                            <m:e>
                              <m:m>
                                <m:mPr>
                                  <m:mcs>
                                    <m:mc>
                                      <m:mcPr>
                                        <m:count m:val="3"/>
                                        <m:mcJc m:val="center"/>
                                      </m:mcPr>
                                    </m:mc>
                                  </m:mcs>
                                  <m:ctrlPr>
                                    <a:rPr lang="en-GB" i="1" smtClean="0">
                                      <a:latin typeface="Cambria Math" panose="02040503050406030204" pitchFamily="18" charset="0"/>
                                    </a:rPr>
                                  </m:ctrlPr>
                                </m:mPr>
                                <m:mr>
                                  <m:e>
                                    <m:sSubSup>
                                      <m:sSubSupPr>
                                        <m:ctrlPr>
                                          <a:rPr lang="en-GB" i="1" smtClean="0">
                                            <a:latin typeface="Cambria Math" panose="02040503050406030204" pitchFamily="18" charset="0"/>
                                          </a:rPr>
                                        </m:ctrlPr>
                                      </m:sSubSupPr>
                                      <m:e>
                                        <m:r>
                                          <a:rPr lang="en-GB" b="0" i="1" smtClean="0">
                                            <a:latin typeface="Cambria Math" panose="02040503050406030204" pitchFamily="18" charset="0"/>
                                          </a:rPr>
                                          <m:t>𝑤</m:t>
                                        </m:r>
                                      </m:e>
                                      <m:sub>
                                        <m:r>
                                          <a:rPr lang="en-GB" b="0" i="1" smtClean="0">
                                            <a:latin typeface="Cambria Math" panose="02040503050406030204" pitchFamily="18" charset="0"/>
                                          </a:rPr>
                                          <m:t>1,1</m:t>
                                        </m:r>
                                      </m:sub>
                                      <m:sup>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−1)</m:t>
                                        </m:r>
                                      </m:sup>
                                    </m:sSubSup>
                                  </m:e>
                                  <m:e>
                                    <m:sSubSup>
                                      <m:sSubSupPr>
                                        <m:ctrlPr>
                                          <a:rPr lang="en-GB" i="1">
                                            <a:latin typeface="Cambria Math" panose="02040503050406030204" pitchFamily="18" charset="0"/>
                                          </a:rPr>
                                        </m:ctrlPr>
                                      </m:sSubSupPr>
                                      <m:e>
                                        <m:r>
                                          <a:rPr lang="en-GB" i="1">
                                            <a:latin typeface="Cambria Math" panose="02040503050406030204" pitchFamily="18" charset="0"/>
                                          </a:rPr>
                                          <m:t>𝑤</m:t>
                                        </m:r>
                                      </m:e>
                                      <m:sub>
                                        <m:r>
                                          <a:rPr lang="en-GB" i="1">
                                            <a:latin typeface="Cambria Math" panose="02040503050406030204" pitchFamily="18" charset="0"/>
                                          </a:rPr>
                                          <m:t>1,</m:t>
                                        </m:r>
                                        <m:r>
                                          <a:rPr lang="en-GB" b="0" i="1" smtClean="0">
                                            <a:latin typeface="Cambria Math" panose="02040503050406030204" pitchFamily="18" charset="0"/>
                                          </a:rPr>
                                          <m:t>2</m:t>
                                        </m:r>
                                      </m:sub>
                                      <m:sup>
                                        <m:r>
                                          <a:rPr lang="en-GB" i="1">
                                            <a:latin typeface="Cambria Math" panose="02040503050406030204" pitchFamily="18" charset="0"/>
                                          </a:rPr>
                                          <m:t>(</m:t>
                                        </m:r>
                                        <m:r>
                                          <a:rPr lang="en-GB" i="1">
                                            <a:latin typeface="Cambria Math" panose="02040503050406030204" pitchFamily="18" charset="0"/>
                                          </a:rPr>
                                          <m:t>𝑙</m:t>
                                        </m:r>
                                        <m:r>
                                          <a:rPr lang="en-GB" i="1">
                                            <a:latin typeface="Cambria Math" panose="02040503050406030204" pitchFamily="18" charset="0"/>
                                          </a:rPr>
                                          <m:t>−1)</m:t>
                                        </m:r>
                                      </m:sup>
                                    </m:sSubSup>
                                  </m:e>
                                  <m:e>
                                    <m:m>
                                      <m:mPr>
                                        <m:mcs>
                                          <m:mc>
                                            <m:mcPr>
                                              <m:count m:val="2"/>
                                              <m:mcJc m:val="center"/>
                                            </m:mcPr>
                                          </m:mc>
                                        </m:mcs>
                                        <m:ctrlPr>
                                          <a:rPr lang="en-GB" i="1" smtClean="0">
                                            <a:latin typeface="Cambria Math" panose="02040503050406030204" pitchFamily="18" charset="0"/>
                                          </a:rPr>
                                        </m:ctrlPr>
                                      </m:mPr>
                                      <m:mr>
                                        <m:e>
                                          <m:r>
                                            <m:rPr>
                                              <m:brk m:alnAt="7"/>
                                            </m:rPr>
                                            <a:rPr lang="en-GB" i="1" smtClean="0">
                                              <a:latin typeface="Cambria Math" panose="02040503050406030204" pitchFamily="18" charset="0"/>
                                              <a:ea typeface="Cambria Math" panose="02040503050406030204" pitchFamily="18" charset="0"/>
                                            </a:rPr>
                                            <m:t>⋯</m:t>
                                          </m:r>
                                        </m:e>
                                        <m:e>
                                          <m:sSubSup>
                                            <m:sSubSupPr>
                                              <m:ctrlPr>
                                                <a:rPr lang="en-GB" i="1">
                                                  <a:latin typeface="Cambria Math" panose="02040503050406030204" pitchFamily="18" charset="0"/>
                                                </a:rPr>
                                              </m:ctrlPr>
                                            </m:sSubSupPr>
                                            <m:e>
                                              <m:r>
                                                <a:rPr lang="en-GB" i="1">
                                                  <a:latin typeface="Cambria Math" panose="02040503050406030204" pitchFamily="18" charset="0"/>
                                                </a:rPr>
                                                <m:t>𝑤</m:t>
                                              </m:r>
                                            </m:e>
                                            <m:sub>
                                              <m:r>
                                                <a:rPr lang="en-GB" i="1">
                                                  <a:latin typeface="Cambria Math" panose="02040503050406030204" pitchFamily="18" charset="0"/>
                                                </a:rPr>
                                                <m:t>1,</m:t>
                                              </m:r>
                                              <m:r>
                                                <a:rPr lang="en-GB" b="0" i="1" smtClean="0">
                                                  <a:latin typeface="Cambria Math" panose="02040503050406030204" pitchFamily="18" charset="0"/>
                                                </a:rPr>
                                                <m:t>𝑀</m:t>
                                              </m:r>
                                            </m:sub>
                                            <m:sup>
                                              <m:r>
                                                <a:rPr lang="en-GB" i="1">
                                                  <a:latin typeface="Cambria Math" panose="02040503050406030204" pitchFamily="18" charset="0"/>
                                                </a:rPr>
                                                <m:t>(</m:t>
                                              </m:r>
                                              <m:r>
                                                <a:rPr lang="en-GB" i="1">
                                                  <a:latin typeface="Cambria Math" panose="02040503050406030204" pitchFamily="18" charset="0"/>
                                                </a:rPr>
                                                <m:t>𝑙</m:t>
                                              </m:r>
                                              <m:r>
                                                <a:rPr lang="en-GB" i="1">
                                                  <a:latin typeface="Cambria Math" panose="02040503050406030204" pitchFamily="18" charset="0"/>
                                                </a:rPr>
                                                <m:t>−1)</m:t>
                                              </m:r>
                                            </m:sup>
                                          </m:sSubSup>
                                        </m:e>
                                      </m:mr>
                                    </m:m>
                                  </m:e>
                                </m:mr>
                                <m:mr>
                                  <m:e>
                                    <m:sSubSup>
                                      <m:sSubSupPr>
                                        <m:ctrlPr>
                                          <a:rPr lang="en-GB" i="1">
                                            <a:latin typeface="Cambria Math" panose="02040503050406030204" pitchFamily="18" charset="0"/>
                                          </a:rPr>
                                        </m:ctrlPr>
                                      </m:sSubSupPr>
                                      <m:e>
                                        <m:r>
                                          <a:rPr lang="en-GB" i="1">
                                            <a:latin typeface="Cambria Math" panose="02040503050406030204" pitchFamily="18" charset="0"/>
                                          </a:rPr>
                                          <m:t>𝑤</m:t>
                                        </m:r>
                                      </m:e>
                                      <m:sub>
                                        <m:r>
                                          <a:rPr lang="en-GB" b="0" i="1" smtClean="0">
                                            <a:latin typeface="Cambria Math" panose="02040503050406030204" pitchFamily="18" charset="0"/>
                                          </a:rPr>
                                          <m:t>2</m:t>
                                        </m:r>
                                        <m:r>
                                          <a:rPr lang="en-GB" i="1">
                                            <a:latin typeface="Cambria Math" panose="02040503050406030204" pitchFamily="18" charset="0"/>
                                          </a:rPr>
                                          <m:t>,1</m:t>
                                        </m:r>
                                      </m:sub>
                                      <m:sup>
                                        <m:r>
                                          <a:rPr lang="en-GB" i="1">
                                            <a:latin typeface="Cambria Math" panose="02040503050406030204" pitchFamily="18" charset="0"/>
                                          </a:rPr>
                                          <m:t>(</m:t>
                                        </m:r>
                                        <m:r>
                                          <a:rPr lang="en-GB" i="1">
                                            <a:latin typeface="Cambria Math" panose="02040503050406030204" pitchFamily="18" charset="0"/>
                                          </a:rPr>
                                          <m:t>𝑙</m:t>
                                        </m:r>
                                        <m:r>
                                          <a:rPr lang="en-GB" i="1">
                                            <a:latin typeface="Cambria Math" panose="02040503050406030204" pitchFamily="18" charset="0"/>
                                          </a:rPr>
                                          <m:t>−1)</m:t>
                                        </m:r>
                                      </m:sup>
                                    </m:sSubSup>
                                  </m:e>
                                  <m:e>
                                    <m:sSubSup>
                                      <m:sSubSupPr>
                                        <m:ctrlPr>
                                          <a:rPr lang="en-GB" i="1">
                                            <a:latin typeface="Cambria Math" panose="02040503050406030204" pitchFamily="18" charset="0"/>
                                          </a:rPr>
                                        </m:ctrlPr>
                                      </m:sSubSupPr>
                                      <m:e>
                                        <m:r>
                                          <a:rPr lang="en-GB" i="1">
                                            <a:latin typeface="Cambria Math" panose="02040503050406030204" pitchFamily="18" charset="0"/>
                                          </a:rPr>
                                          <m:t>𝑤</m:t>
                                        </m:r>
                                      </m:e>
                                      <m:sub>
                                        <m:r>
                                          <a:rPr lang="en-GB" b="0" i="1" smtClean="0">
                                            <a:latin typeface="Cambria Math" panose="02040503050406030204" pitchFamily="18" charset="0"/>
                                          </a:rPr>
                                          <m:t>2</m:t>
                                        </m:r>
                                        <m:r>
                                          <a:rPr lang="en-GB" i="1">
                                            <a:latin typeface="Cambria Math" panose="02040503050406030204" pitchFamily="18" charset="0"/>
                                          </a:rPr>
                                          <m:t>,</m:t>
                                        </m:r>
                                        <m:r>
                                          <a:rPr lang="en-GB" b="0" i="1" smtClean="0">
                                            <a:latin typeface="Cambria Math" panose="02040503050406030204" pitchFamily="18" charset="0"/>
                                          </a:rPr>
                                          <m:t>2</m:t>
                                        </m:r>
                                      </m:sub>
                                      <m:sup>
                                        <m:r>
                                          <a:rPr lang="en-GB" i="1">
                                            <a:latin typeface="Cambria Math" panose="02040503050406030204" pitchFamily="18" charset="0"/>
                                          </a:rPr>
                                          <m:t>(</m:t>
                                        </m:r>
                                        <m:r>
                                          <a:rPr lang="en-GB" i="1">
                                            <a:latin typeface="Cambria Math" panose="02040503050406030204" pitchFamily="18" charset="0"/>
                                          </a:rPr>
                                          <m:t>𝑙</m:t>
                                        </m:r>
                                        <m:r>
                                          <a:rPr lang="en-GB" i="1">
                                            <a:latin typeface="Cambria Math" panose="02040503050406030204" pitchFamily="18" charset="0"/>
                                          </a:rPr>
                                          <m:t>−1)</m:t>
                                        </m:r>
                                      </m:sup>
                                    </m:sSubSup>
                                  </m:e>
                                  <m:e>
                                    <m:m>
                                      <m:mPr>
                                        <m:mcs>
                                          <m:mc>
                                            <m:mcPr>
                                              <m:count m:val="2"/>
                                              <m:mcJc m:val="center"/>
                                            </m:mcPr>
                                          </m:mc>
                                        </m:mcs>
                                        <m:ctrlPr>
                                          <a:rPr lang="en-GB" i="1" smtClean="0">
                                            <a:latin typeface="Cambria Math" panose="02040503050406030204" pitchFamily="18" charset="0"/>
                                          </a:rPr>
                                        </m:ctrlPr>
                                      </m:mPr>
                                      <m:mr>
                                        <m:e>
                                          <m:r>
                                            <m:rPr>
                                              <m:brk m:alnAt="7"/>
                                            </m:rPr>
                                            <a:rPr lang="en-GB" i="1">
                                              <a:latin typeface="Cambria Math" panose="02040503050406030204" pitchFamily="18" charset="0"/>
                                              <a:ea typeface="Cambria Math" panose="02040503050406030204" pitchFamily="18" charset="0"/>
                                            </a:rPr>
                                            <m:t>⋯</m:t>
                                          </m:r>
                                        </m:e>
                                        <m:e>
                                          <m:sSubSup>
                                            <m:sSubSupPr>
                                              <m:ctrlPr>
                                                <a:rPr lang="en-GB" i="1">
                                                  <a:latin typeface="Cambria Math" panose="02040503050406030204" pitchFamily="18" charset="0"/>
                                                </a:rPr>
                                              </m:ctrlPr>
                                            </m:sSubSupPr>
                                            <m:e>
                                              <m:r>
                                                <a:rPr lang="en-GB" i="1">
                                                  <a:latin typeface="Cambria Math" panose="02040503050406030204" pitchFamily="18" charset="0"/>
                                                </a:rPr>
                                                <m:t>𝑤</m:t>
                                              </m:r>
                                            </m:e>
                                            <m:sub>
                                              <m:r>
                                                <a:rPr lang="en-GB" i="1">
                                                  <a:latin typeface="Cambria Math" panose="02040503050406030204" pitchFamily="18" charset="0"/>
                                                </a:rPr>
                                                <m:t>2</m:t>
                                              </m:r>
                                              <m:r>
                                                <a:rPr lang="en-GB" i="1">
                                                  <a:latin typeface="Cambria Math" panose="02040503050406030204" pitchFamily="18" charset="0"/>
                                                </a:rPr>
                                                <m:t>,</m:t>
                                              </m:r>
                                              <m:r>
                                                <a:rPr lang="en-GB" b="0" i="1" smtClean="0">
                                                  <a:latin typeface="Cambria Math" panose="02040503050406030204" pitchFamily="18" charset="0"/>
                                                </a:rPr>
                                                <m:t>𝑀</m:t>
                                              </m:r>
                                            </m:sub>
                                            <m:sup>
                                              <m:r>
                                                <a:rPr lang="en-GB" i="1">
                                                  <a:latin typeface="Cambria Math" panose="02040503050406030204" pitchFamily="18" charset="0"/>
                                                </a:rPr>
                                                <m:t>(</m:t>
                                              </m:r>
                                              <m:r>
                                                <a:rPr lang="en-GB" i="1">
                                                  <a:latin typeface="Cambria Math" panose="02040503050406030204" pitchFamily="18" charset="0"/>
                                                </a:rPr>
                                                <m:t>𝑙</m:t>
                                              </m:r>
                                              <m:r>
                                                <a:rPr lang="en-GB" i="1">
                                                  <a:latin typeface="Cambria Math" panose="02040503050406030204" pitchFamily="18" charset="0"/>
                                                </a:rPr>
                                                <m:t>−1)</m:t>
                                              </m:r>
                                            </m:sup>
                                          </m:sSubSup>
                                        </m:e>
                                      </m:mr>
                                    </m:m>
                                  </m:e>
                                </m:mr>
                                <m:mr>
                                  <m:e>
                                    <m:m>
                                      <m:mPr>
                                        <m:mcs>
                                          <m:mc>
                                            <m:mcPr>
                                              <m:count m:val="1"/>
                                              <m:mcJc m:val="center"/>
                                            </m:mcPr>
                                          </m:mc>
                                        </m:mcs>
                                        <m:ctrlPr>
                                          <a:rPr lang="en-GB" i="1" smtClean="0">
                                            <a:latin typeface="Cambria Math" panose="02040503050406030204" pitchFamily="18" charset="0"/>
                                          </a:rPr>
                                        </m:ctrlPr>
                                      </m:mPr>
                                      <m:mr>
                                        <m:e>
                                          <m:r>
                                            <m:rPr>
                                              <m:brk m:alnAt="7"/>
                                            </m:rPr>
                                            <a:rPr lang="en-GB" i="1" smtClean="0">
                                              <a:latin typeface="Cambria Math" panose="02040503050406030204" pitchFamily="18" charset="0"/>
                                              <a:ea typeface="Cambria Math" panose="02040503050406030204" pitchFamily="18" charset="0"/>
                                            </a:rPr>
                                            <m:t>⋮</m:t>
                                          </m:r>
                                        </m:e>
                                      </m:mr>
                                      <m:mr>
                                        <m:e>
                                          <m:sSubSup>
                                            <m:sSubSupPr>
                                              <m:ctrlPr>
                                                <a:rPr lang="en-GB" i="1">
                                                  <a:latin typeface="Cambria Math" panose="02040503050406030204" pitchFamily="18" charset="0"/>
                                                </a:rPr>
                                              </m:ctrlPr>
                                            </m:sSubSupPr>
                                            <m:e>
                                              <m:r>
                                                <a:rPr lang="en-GB" i="1">
                                                  <a:latin typeface="Cambria Math" panose="02040503050406030204" pitchFamily="18" charset="0"/>
                                                </a:rPr>
                                                <m:t>𝑤</m:t>
                                              </m:r>
                                            </m:e>
                                            <m:sub>
                                              <m:r>
                                                <a:rPr lang="en-GB" b="0" i="1" smtClean="0">
                                                  <a:latin typeface="Cambria Math" panose="02040503050406030204" pitchFamily="18" charset="0"/>
                                                </a:rPr>
                                                <m:t>𝑀</m:t>
                                              </m:r>
                                              <m:r>
                                                <a:rPr lang="en-GB" i="1">
                                                  <a:latin typeface="Cambria Math" panose="02040503050406030204" pitchFamily="18" charset="0"/>
                                                </a:rPr>
                                                <m:t>,1</m:t>
                                              </m:r>
                                            </m:sub>
                                            <m:sup>
                                              <m:r>
                                                <a:rPr lang="en-GB" i="1">
                                                  <a:latin typeface="Cambria Math" panose="02040503050406030204" pitchFamily="18" charset="0"/>
                                                </a:rPr>
                                                <m:t>(</m:t>
                                              </m:r>
                                              <m:r>
                                                <a:rPr lang="en-GB" i="1">
                                                  <a:latin typeface="Cambria Math" panose="02040503050406030204" pitchFamily="18" charset="0"/>
                                                </a:rPr>
                                                <m:t>𝑙</m:t>
                                              </m:r>
                                              <m:r>
                                                <a:rPr lang="en-GB" i="1">
                                                  <a:latin typeface="Cambria Math" panose="02040503050406030204" pitchFamily="18" charset="0"/>
                                                </a:rPr>
                                                <m:t>−1)</m:t>
                                              </m:r>
                                            </m:sup>
                                          </m:sSubSup>
                                        </m:e>
                                      </m:mr>
                                    </m:m>
                                  </m:e>
                                  <m:e>
                                    <m:m>
                                      <m:mPr>
                                        <m:mcs>
                                          <m:mc>
                                            <m:mcPr>
                                              <m:count m:val="1"/>
                                              <m:mcJc m:val="center"/>
                                            </m:mcPr>
                                          </m:mc>
                                        </m:mcs>
                                        <m:ctrlPr>
                                          <a:rPr lang="en-GB" i="1" smtClean="0">
                                            <a:latin typeface="Cambria Math" panose="02040503050406030204" pitchFamily="18" charset="0"/>
                                          </a:rPr>
                                        </m:ctrlPr>
                                      </m:mPr>
                                      <m:mr>
                                        <m:e>
                                          <m:r>
                                            <m:rPr>
                                              <m:brk m:alnAt="7"/>
                                            </m:rPr>
                                            <a:rPr lang="en-GB" i="1" smtClean="0">
                                              <a:latin typeface="Cambria Math" panose="02040503050406030204" pitchFamily="18" charset="0"/>
                                              <a:ea typeface="Cambria Math" panose="02040503050406030204" pitchFamily="18" charset="0"/>
                                            </a:rPr>
                                            <m:t>⋮</m:t>
                                          </m:r>
                                        </m:e>
                                      </m:mr>
                                      <m:mr>
                                        <m:e>
                                          <m:sSubSup>
                                            <m:sSubSupPr>
                                              <m:ctrlPr>
                                                <a:rPr lang="en-GB" i="1">
                                                  <a:latin typeface="Cambria Math" panose="02040503050406030204" pitchFamily="18" charset="0"/>
                                                </a:rPr>
                                              </m:ctrlPr>
                                            </m:sSubSupPr>
                                            <m:e>
                                              <m:r>
                                                <a:rPr lang="en-GB" i="1">
                                                  <a:latin typeface="Cambria Math" panose="02040503050406030204" pitchFamily="18" charset="0"/>
                                                </a:rPr>
                                                <m:t>𝑤</m:t>
                                              </m:r>
                                            </m:e>
                                            <m:sub>
                                              <m:r>
                                                <a:rPr lang="en-GB" b="0" i="1" smtClean="0">
                                                  <a:latin typeface="Cambria Math" panose="02040503050406030204" pitchFamily="18" charset="0"/>
                                                </a:rPr>
                                                <m:t>𝑀</m:t>
                                              </m:r>
                                              <m:r>
                                                <a:rPr lang="en-GB" i="1">
                                                  <a:latin typeface="Cambria Math" panose="02040503050406030204" pitchFamily="18" charset="0"/>
                                                </a:rPr>
                                                <m:t>,</m:t>
                                              </m:r>
                                              <m:r>
                                                <a:rPr lang="en-GB" b="0" i="1" smtClean="0">
                                                  <a:latin typeface="Cambria Math" panose="02040503050406030204" pitchFamily="18" charset="0"/>
                                                </a:rPr>
                                                <m:t>2</m:t>
                                              </m:r>
                                            </m:sub>
                                            <m:sup>
                                              <m:r>
                                                <a:rPr lang="en-GB" i="1">
                                                  <a:latin typeface="Cambria Math" panose="02040503050406030204" pitchFamily="18" charset="0"/>
                                                </a:rPr>
                                                <m:t>(</m:t>
                                              </m:r>
                                              <m:r>
                                                <a:rPr lang="en-GB" i="1">
                                                  <a:latin typeface="Cambria Math" panose="02040503050406030204" pitchFamily="18" charset="0"/>
                                                </a:rPr>
                                                <m:t>𝑙</m:t>
                                              </m:r>
                                              <m:r>
                                                <a:rPr lang="en-GB" i="1">
                                                  <a:latin typeface="Cambria Math" panose="02040503050406030204" pitchFamily="18" charset="0"/>
                                                </a:rPr>
                                                <m:t>−1)</m:t>
                                              </m:r>
                                            </m:sup>
                                          </m:sSubSup>
                                        </m:e>
                                      </m:mr>
                                    </m:m>
                                  </m:e>
                                  <m:e>
                                    <m:m>
                                      <m:mPr>
                                        <m:mcs>
                                          <m:mc>
                                            <m:mcPr>
                                              <m:count m:val="1"/>
                                              <m:mcJc m:val="center"/>
                                            </m:mcPr>
                                          </m:mc>
                                        </m:mcs>
                                        <m:ctrlPr>
                                          <a:rPr lang="en-GB" i="1" smtClean="0">
                                            <a:latin typeface="Cambria Math" panose="02040503050406030204" pitchFamily="18" charset="0"/>
                                          </a:rPr>
                                        </m:ctrlPr>
                                      </m:mPr>
                                      <m:mr>
                                        <m:e>
                                          <m:m>
                                            <m:mPr>
                                              <m:mcs>
                                                <m:mc>
                                                  <m:mcPr>
                                                    <m:count m:val="2"/>
                                                    <m:mcJc m:val="center"/>
                                                  </m:mcPr>
                                                </m:mc>
                                              </m:mcs>
                                              <m:ctrlPr>
                                                <a:rPr lang="en-GB" i="1" smtClean="0">
                                                  <a:latin typeface="Cambria Math" panose="02040503050406030204" pitchFamily="18" charset="0"/>
                                                </a:rPr>
                                              </m:ctrlPr>
                                            </m:mPr>
                                            <m:mr>
                                              <m:e>
                                                <m:r>
                                                  <m:rPr>
                                                    <m:brk m:alnAt="7"/>
                                                  </m:rPr>
                                                  <a:rPr lang="en-GB" i="1">
                                                    <a:latin typeface="Cambria Math" panose="02040503050406030204" pitchFamily="18" charset="0"/>
                                                    <a:ea typeface="Cambria Math" panose="02040503050406030204" pitchFamily="18" charset="0"/>
                                                  </a:rPr>
                                                  <m:t>⋯</m:t>
                                                </m:r>
                                              </m:e>
                                              <m:e>
                                                <m:r>
                                                  <a:rPr lang="en-GB" b="0" i="1" smtClean="0">
                                                    <a:latin typeface="Cambria Math" panose="02040503050406030204" pitchFamily="18" charset="0"/>
                                                  </a:rPr>
                                                  <m:t>       </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e>
                                            </m:mr>
                                          </m:m>
                                        </m:e>
                                      </m:mr>
                                      <m:mr>
                                        <m:e>
                                          <m:m>
                                            <m:mPr>
                                              <m:mcs>
                                                <m:mc>
                                                  <m:mcPr>
                                                    <m:count m:val="2"/>
                                                    <m:mcJc m:val="center"/>
                                                  </m:mcPr>
                                                </m:mc>
                                              </m:mcs>
                                              <m:ctrlPr>
                                                <a:rPr lang="en-GB" i="1" smtClean="0">
                                                  <a:latin typeface="Cambria Math" panose="02040503050406030204" pitchFamily="18" charset="0"/>
                                                </a:rPr>
                                              </m:ctrlPr>
                                            </m:mPr>
                                            <m:mr>
                                              <m:e>
                                                <m:r>
                                                  <m:rPr>
                                                    <m:brk m:alnAt="7"/>
                                                  </m:rPr>
                                                  <a:rPr lang="en-GB" i="1">
                                                    <a:latin typeface="Cambria Math" panose="02040503050406030204" pitchFamily="18" charset="0"/>
                                                    <a:ea typeface="Cambria Math" panose="02040503050406030204" pitchFamily="18" charset="0"/>
                                                  </a:rPr>
                                                  <m:t>⋯</m:t>
                                                </m:r>
                                              </m:e>
                                              <m:e>
                                                <m:sSubSup>
                                                  <m:sSubSupPr>
                                                    <m:ctrlPr>
                                                      <a:rPr lang="en-GB" i="1">
                                                        <a:latin typeface="Cambria Math" panose="02040503050406030204" pitchFamily="18" charset="0"/>
                                                      </a:rPr>
                                                    </m:ctrlPr>
                                                  </m:sSubSupPr>
                                                  <m:e>
                                                    <m:r>
                                                      <a:rPr lang="en-GB" i="1">
                                                        <a:latin typeface="Cambria Math" panose="02040503050406030204" pitchFamily="18" charset="0"/>
                                                      </a:rPr>
                                                      <m:t>𝑤</m:t>
                                                    </m:r>
                                                  </m:e>
                                                  <m:sub>
                                                    <m:r>
                                                      <a:rPr lang="en-GB" i="1">
                                                        <a:latin typeface="Cambria Math" panose="02040503050406030204" pitchFamily="18" charset="0"/>
                                                      </a:rPr>
                                                      <m:t>𝑀</m:t>
                                                    </m:r>
                                                    <m:r>
                                                      <a:rPr lang="en-GB" i="1">
                                                        <a:latin typeface="Cambria Math" panose="02040503050406030204" pitchFamily="18" charset="0"/>
                                                      </a:rPr>
                                                      <m:t>,</m:t>
                                                    </m:r>
                                                    <m:r>
                                                      <a:rPr lang="en-GB" b="0" i="1" smtClean="0">
                                                        <a:latin typeface="Cambria Math" panose="02040503050406030204" pitchFamily="18" charset="0"/>
                                                      </a:rPr>
                                                      <m:t>𝑀</m:t>
                                                    </m:r>
                                                  </m:sub>
                                                  <m:sup>
                                                    <m:r>
                                                      <a:rPr lang="en-GB" i="1">
                                                        <a:latin typeface="Cambria Math" panose="02040503050406030204" pitchFamily="18" charset="0"/>
                                                      </a:rPr>
                                                      <m:t>(</m:t>
                                                    </m:r>
                                                    <m:r>
                                                      <a:rPr lang="en-GB" i="1">
                                                        <a:latin typeface="Cambria Math" panose="02040503050406030204" pitchFamily="18" charset="0"/>
                                                      </a:rPr>
                                                      <m:t>𝑙</m:t>
                                                    </m:r>
                                                    <m:r>
                                                      <a:rPr lang="en-GB" i="1">
                                                        <a:latin typeface="Cambria Math" panose="02040503050406030204" pitchFamily="18" charset="0"/>
                                                      </a:rPr>
                                                      <m:t>−1</m:t>
                                                    </m:r>
                                                    <m:r>
                                                      <a:rPr lang="en-GB" i="1">
                                                        <a:latin typeface="Cambria Math" panose="02040503050406030204" pitchFamily="18" charset="0"/>
                                                      </a:rPr>
                                                      <m:t>)</m:t>
                                                    </m:r>
                                                  </m:sup>
                                                </m:sSubSup>
                                              </m:e>
                                            </m:mr>
                                          </m:m>
                                        </m:e>
                                      </m:mr>
                                    </m:m>
                                  </m:e>
                                </m:mr>
                              </m:m>
                            </m:e>
                          </m:d>
                        </m:e>
                        <m:sub>
                          <m:r>
                            <a:rPr lang="en-GB" b="0" i="1" smtClean="0">
                              <a:latin typeface="Cambria Math" panose="02040503050406030204" pitchFamily="18" charset="0"/>
                            </a:rPr>
                            <m:t>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𝑀</m:t>
                          </m:r>
                        </m:sub>
                      </m:sSub>
                    </m:oMath>
                  </m:oMathPara>
                </a14:m>
                <a:endParaRPr lang="en-DE" dirty="0"/>
              </a:p>
            </p:txBody>
          </p:sp>
        </mc:Choice>
        <mc:Fallback>
          <p:sp>
            <p:nvSpPr>
              <p:cNvPr id="3" name="Textfeld 2">
                <a:extLst>
                  <a:ext uri="{FF2B5EF4-FFF2-40B4-BE49-F238E27FC236}">
                    <a16:creationId xmlns:a16="http://schemas.microsoft.com/office/drawing/2014/main" id="{B6BF2A05-0352-6B57-47E2-B32E5D3C3D0C}"/>
                  </a:ext>
                </a:extLst>
              </p:cNvPr>
              <p:cNvSpPr txBox="1">
                <a:spLocks noRot="1" noChangeAspect="1" noMove="1" noResize="1" noEditPoints="1" noAdjustHandles="1" noChangeArrowheads="1" noChangeShapeType="1" noTextEdit="1"/>
              </p:cNvSpPr>
              <p:nvPr/>
            </p:nvSpPr>
            <p:spPr>
              <a:xfrm>
                <a:off x="4443406" y="769415"/>
                <a:ext cx="7920052" cy="1493422"/>
              </a:xfrm>
              <a:prstGeom prst="rect">
                <a:avLst/>
              </a:prstGeom>
              <a:blipFill>
                <a:blip r:embed="rId10"/>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4" name="Textfeld 13">
                <a:extLst>
                  <a:ext uri="{FF2B5EF4-FFF2-40B4-BE49-F238E27FC236}">
                    <a16:creationId xmlns:a16="http://schemas.microsoft.com/office/drawing/2014/main" id="{6DE28FB6-E537-44AB-7391-CE47ED1EE580}"/>
                  </a:ext>
                </a:extLst>
              </p:cNvPr>
              <p:cNvSpPr txBox="1"/>
              <p:nvPr/>
            </p:nvSpPr>
            <p:spPr>
              <a:xfrm>
                <a:off x="4443406" y="2646498"/>
                <a:ext cx="3014931" cy="9003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GB" b="0" i="1" smtClean="0">
                              <a:latin typeface="Cambria Math" panose="02040503050406030204" pitchFamily="18" charset="0"/>
                            </a:rPr>
                            <m:t>𝑔</m:t>
                          </m:r>
                        </m:e>
                        <m:sub>
                          <m:r>
                            <a:rPr lang="en-GB" b="0" i="1" smtClean="0">
                              <a:latin typeface="Cambria Math" panose="02040503050406030204" pitchFamily="18" charset="0"/>
                            </a:rPr>
                            <m:t>1,1</m:t>
                          </m:r>
                        </m:sub>
                        <m:sup>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m:t>
                          </m:r>
                        </m:sup>
                      </m:sSubSup>
                      <m:r>
                        <a:rPr lang="en-GB"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𝜉</m:t>
                              </m:r>
                            </m:e>
                            <m:sub>
                              <m:r>
                                <a:rPr lang="en-GB" i="1">
                                  <a:latin typeface="Cambria Math" panose="02040503050406030204" pitchFamily="18" charset="0"/>
                                </a:rPr>
                                <m:t>𝑙</m:t>
                              </m:r>
                              <m:r>
                                <a:rPr lang="en-GB" i="1">
                                  <a:latin typeface="Cambria Math" panose="02040503050406030204" pitchFamily="18" charset="0"/>
                                </a:rPr>
                                <m:t>,1</m:t>
                              </m:r>
                            </m:sub>
                          </m:sSub>
                        </m:sup>
                      </m:sSup>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𝑚</m:t>
                          </m:r>
                          <m:r>
                            <a:rPr lang="en-GB" b="0" i="1" smtClean="0">
                              <a:latin typeface="Cambria Math" panose="02040503050406030204" pitchFamily="18" charset="0"/>
                            </a:rPr>
                            <m:t>=1</m:t>
                          </m:r>
                        </m:sub>
                        <m:sup>
                          <m:r>
                            <a:rPr lang="en-GB" b="0" i="1" smtClean="0">
                              <a:latin typeface="Cambria Math" panose="02040503050406030204" pitchFamily="18" charset="0"/>
                            </a:rPr>
                            <m:t>𝑀</m:t>
                          </m:r>
                        </m:sup>
                        <m:e>
                          <m:sSubSup>
                            <m:sSubSupPr>
                              <m:ctrlPr>
                                <a:rPr lang="en-GB" i="1">
                                  <a:latin typeface="Cambria Math" panose="02040503050406030204" pitchFamily="18" charset="0"/>
                                </a:rPr>
                              </m:ctrlPr>
                            </m:sSubSupPr>
                            <m:e>
                              <m:r>
                                <a:rPr lang="en-GB" i="1">
                                  <a:latin typeface="Cambria Math" panose="02040503050406030204" pitchFamily="18" charset="0"/>
                                </a:rPr>
                                <m:t>𝑤</m:t>
                              </m:r>
                            </m:e>
                            <m:sub>
                              <m:r>
                                <a:rPr lang="en-GB" i="1">
                                  <a:latin typeface="Cambria Math" panose="02040503050406030204" pitchFamily="18" charset="0"/>
                                </a:rPr>
                                <m:t>1,</m:t>
                              </m:r>
                              <m:r>
                                <a:rPr lang="en-GB" b="0" i="1" smtClean="0">
                                  <a:latin typeface="Cambria Math" panose="02040503050406030204" pitchFamily="18" charset="0"/>
                                </a:rPr>
                                <m:t>𝑚</m:t>
                              </m:r>
                            </m:sub>
                            <m:sup>
                              <m:r>
                                <a:rPr lang="en-GB" i="1">
                                  <a:latin typeface="Cambria Math" panose="02040503050406030204" pitchFamily="18" charset="0"/>
                                </a:rPr>
                                <m:t>(</m:t>
                              </m:r>
                              <m:r>
                                <a:rPr lang="en-GB" i="1">
                                  <a:latin typeface="Cambria Math" panose="02040503050406030204" pitchFamily="18" charset="0"/>
                                </a:rPr>
                                <m:t>𝑙</m:t>
                              </m:r>
                              <m:r>
                                <a:rPr lang="en-GB" b="0" i="1" smtClean="0">
                                  <a:latin typeface="Cambria Math" panose="02040503050406030204" pitchFamily="18" charset="0"/>
                                </a:rPr>
                                <m:t>−1</m:t>
                              </m:r>
                              <m:r>
                                <a:rPr lang="en-GB" i="1">
                                  <a:latin typeface="Cambria Math" panose="02040503050406030204" pitchFamily="18" charset="0"/>
                                </a:rPr>
                                <m:t>)</m:t>
                              </m:r>
                            </m:sup>
                          </m:sSubSup>
                        </m:e>
                      </m:nary>
                    </m:oMath>
                  </m:oMathPara>
                </a14:m>
                <a:endParaRPr lang="en-DE" dirty="0"/>
              </a:p>
            </p:txBody>
          </p:sp>
        </mc:Choice>
        <mc:Fallback>
          <p:sp>
            <p:nvSpPr>
              <p:cNvPr id="14" name="Textfeld 13">
                <a:extLst>
                  <a:ext uri="{FF2B5EF4-FFF2-40B4-BE49-F238E27FC236}">
                    <a16:creationId xmlns:a16="http://schemas.microsoft.com/office/drawing/2014/main" id="{6DE28FB6-E537-44AB-7391-CE47ED1EE580}"/>
                  </a:ext>
                </a:extLst>
              </p:cNvPr>
              <p:cNvSpPr txBox="1">
                <a:spLocks noRot="1" noChangeAspect="1" noMove="1" noResize="1" noEditPoints="1" noAdjustHandles="1" noChangeArrowheads="1" noChangeShapeType="1" noTextEdit="1"/>
              </p:cNvSpPr>
              <p:nvPr/>
            </p:nvSpPr>
            <p:spPr>
              <a:xfrm>
                <a:off x="4443406" y="2646498"/>
                <a:ext cx="3014931" cy="900375"/>
              </a:xfrm>
              <a:prstGeom prst="rect">
                <a:avLst/>
              </a:prstGeom>
              <a:blipFill>
                <a:blip r:embed="rId11"/>
                <a:stretch>
                  <a:fillRect/>
                </a:stretch>
              </a:blipFill>
            </p:spPr>
            <p:txBody>
              <a:bodyPr/>
              <a:lstStyle/>
              <a:p>
                <a:r>
                  <a:rPr lang="en-DE">
                    <a:noFill/>
                  </a:rPr>
                  <a:t> </a:t>
                </a:r>
              </a:p>
            </p:txBody>
          </p:sp>
        </mc:Fallback>
      </mc:AlternateContent>
      <p:sp>
        <p:nvSpPr>
          <p:cNvPr id="23" name="Rectangle 6">
            <a:extLst>
              <a:ext uri="{FF2B5EF4-FFF2-40B4-BE49-F238E27FC236}">
                <a16:creationId xmlns:a16="http://schemas.microsoft.com/office/drawing/2014/main" id="{8EE49507-6658-831A-4C9B-939D225B947D}"/>
              </a:ext>
            </a:extLst>
          </p:cNvPr>
          <p:cNvSpPr/>
          <p:nvPr/>
        </p:nvSpPr>
        <p:spPr>
          <a:xfrm>
            <a:off x="8272118" y="3909726"/>
            <a:ext cx="564776" cy="51098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10">
                <a:extLst>
                  <a:ext uri="{FF2B5EF4-FFF2-40B4-BE49-F238E27FC236}">
                    <a16:creationId xmlns:a16="http://schemas.microsoft.com/office/drawing/2014/main" id="{38B0F745-D0AA-F801-A755-6AA8270B47F4}"/>
                  </a:ext>
                </a:extLst>
              </p:cNvPr>
              <p:cNvSpPr txBox="1"/>
              <p:nvPr/>
            </p:nvSpPr>
            <p:spPr>
              <a:xfrm>
                <a:off x="8352130" y="3978147"/>
                <a:ext cx="432362" cy="368627"/>
              </a:xfrm>
              <a:prstGeom prst="rect">
                <a:avLst/>
              </a:prstGeom>
              <a:solidFill>
                <a:srgbClr val="FFFFFF">
                  <a:alpha val="78000"/>
                </a:srgbClr>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𝑔</m:t>
                          </m:r>
                        </m:e>
                        <m:sub>
                          <m:r>
                            <a:rPr lang="en-GB" i="1">
                              <a:latin typeface="Cambria Math" panose="02040503050406030204" pitchFamily="18" charset="0"/>
                            </a:rPr>
                            <m:t>1,1</m:t>
                          </m:r>
                        </m:sub>
                        <m:sup>
                          <m:r>
                            <a:rPr lang="en-GB" i="1">
                              <a:latin typeface="Cambria Math" panose="02040503050406030204" pitchFamily="18" charset="0"/>
                            </a:rPr>
                            <m:t>(</m:t>
                          </m:r>
                          <m:r>
                            <a:rPr lang="en-GB" i="1">
                              <a:latin typeface="Cambria Math" panose="02040503050406030204" pitchFamily="18" charset="0"/>
                            </a:rPr>
                            <m:t>𝑙</m:t>
                          </m:r>
                          <m:r>
                            <a:rPr lang="en-GB" i="1">
                              <a:latin typeface="Cambria Math" panose="02040503050406030204" pitchFamily="18" charset="0"/>
                            </a:rPr>
                            <m:t>)</m:t>
                          </m:r>
                        </m:sup>
                      </m:sSubSup>
                    </m:oMath>
                  </m:oMathPara>
                </a14:m>
                <a:endParaRPr lang="en-US" dirty="0"/>
              </a:p>
            </p:txBody>
          </p:sp>
        </mc:Choice>
        <mc:Fallback>
          <p:sp>
            <p:nvSpPr>
              <p:cNvPr id="24" name="TextBox 10">
                <a:extLst>
                  <a:ext uri="{FF2B5EF4-FFF2-40B4-BE49-F238E27FC236}">
                    <a16:creationId xmlns:a16="http://schemas.microsoft.com/office/drawing/2014/main" id="{38B0F745-D0AA-F801-A755-6AA8270B47F4}"/>
                  </a:ext>
                </a:extLst>
              </p:cNvPr>
              <p:cNvSpPr txBox="1">
                <a:spLocks noRot="1" noChangeAspect="1" noMove="1" noResize="1" noEditPoints="1" noAdjustHandles="1" noChangeArrowheads="1" noChangeShapeType="1" noTextEdit="1"/>
              </p:cNvSpPr>
              <p:nvPr/>
            </p:nvSpPr>
            <p:spPr>
              <a:xfrm>
                <a:off x="8352130" y="3978147"/>
                <a:ext cx="432362" cy="368627"/>
              </a:xfrm>
              <a:prstGeom prst="rect">
                <a:avLst/>
              </a:prstGeom>
              <a:blipFill>
                <a:blip r:embed="rId12"/>
                <a:stretch>
                  <a:fillRect l="-11268" t="-1667" r="-5634" b="-11667"/>
                </a:stretch>
              </a:blipFill>
              <a:ln>
                <a:noFill/>
              </a:ln>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26" name="TextBox 20">
                <a:extLst>
                  <a:ext uri="{FF2B5EF4-FFF2-40B4-BE49-F238E27FC236}">
                    <a16:creationId xmlns:a16="http://schemas.microsoft.com/office/drawing/2014/main" id="{D5BDEF44-7E47-3283-ACDB-96E2EC900346}"/>
                  </a:ext>
                </a:extLst>
              </p:cNvPr>
              <p:cNvSpPr txBox="1"/>
              <p:nvPr/>
            </p:nvSpPr>
            <p:spPr>
              <a:xfrm>
                <a:off x="7968503" y="3407128"/>
                <a:ext cx="905312" cy="369332"/>
              </a:xfrm>
              <a:prstGeom prst="rect">
                <a:avLst/>
              </a:prstGeom>
              <a:noFill/>
            </p:spPr>
            <p:txBody>
              <a:bodyPr wrap="none" rtlCol="0">
                <a:spAutoFit/>
              </a:bodyPr>
              <a:lstStyle/>
              <a:p>
                <a:r>
                  <a:rPr lang="en-US" dirty="0"/>
                  <a:t>Layer </a:t>
                </a:r>
                <a14:m>
                  <m:oMath xmlns:m="http://schemas.openxmlformats.org/officeDocument/2006/math">
                    <m:r>
                      <a:rPr lang="en-US" i="1" dirty="0" smtClean="0">
                        <a:latin typeface="Cambria Math" panose="02040503050406030204" pitchFamily="18" charset="0"/>
                      </a:rPr>
                      <m:t>𝑙</m:t>
                    </m:r>
                  </m:oMath>
                </a14:m>
                <a:endParaRPr lang="en-US" dirty="0"/>
              </a:p>
            </p:txBody>
          </p:sp>
        </mc:Choice>
        <mc:Fallback>
          <p:sp>
            <p:nvSpPr>
              <p:cNvPr id="26" name="TextBox 20">
                <a:extLst>
                  <a:ext uri="{FF2B5EF4-FFF2-40B4-BE49-F238E27FC236}">
                    <a16:creationId xmlns:a16="http://schemas.microsoft.com/office/drawing/2014/main" id="{D5BDEF44-7E47-3283-ACDB-96E2EC900346}"/>
                  </a:ext>
                </a:extLst>
              </p:cNvPr>
              <p:cNvSpPr txBox="1">
                <a:spLocks noRot="1" noChangeAspect="1" noMove="1" noResize="1" noEditPoints="1" noAdjustHandles="1" noChangeArrowheads="1" noChangeShapeType="1" noTextEdit="1"/>
              </p:cNvSpPr>
              <p:nvPr/>
            </p:nvSpPr>
            <p:spPr>
              <a:xfrm>
                <a:off x="7968503" y="3407128"/>
                <a:ext cx="905312" cy="369332"/>
              </a:xfrm>
              <a:prstGeom prst="rect">
                <a:avLst/>
              </a:prstGeom>
              <a:blipFill>
                <a:blip r:embed="rId13"/>
                <a:stretch>
                  <a:fillRect l="-5369" t="-10000" b="-26667"/>
                </a:stretch>
              </a:blipFill>
            </p:spPr>
            <p:txBody>
              <a:bodyPr/>
              <a:lstStyle/>
              <a:p>
                <a:r>
                  <a:rPr lang="en-DE">
                    <a:noFill/>
                  </a:rPr>
                  <a:t> </a:t>
                </a:r>
              </a:p>
            </p:txBody>
          </p:sp>
        </mc:Fallback>
      </mc:AlternateContent>
      <p:sp>
        <p:nvSpPr>
          <p:cNvPr id="28" name="Rectangle 6">
            <a:extLst>
              <a:ext uri="{FF2B5EF4-FFF2-40B4-BE49-F238E27FC236}">
                <a16:creationId xmlns:a16="http://schemas.microsoft.com/office/drawing/2014/main" id="{6B0DDD53-B5B6-332E-9AF4-12CD6CDC2199}"/>
              </a:ext>
            </a:extLst>
          </p:cNvPr>
          <p:cNvSpPr/>
          <p:nvPr/>
        </p:nvSpPr>
        <p:spPr>
          <a:xfrm>
            <a:off x="10967183" y="3459322"/>
            <a:ext cx="564776" cy="51098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
            <a:extLst>
              <a:ext uri="{FF2B5EF4-FFF2-40B4-BE49-F238E27FC236}">
                <a16:creationId xmlns:a16="http://schemas.microsoft.com/office/drawing/2014/main" id="{38E5B8E2-B6D6-AD80-D176-40BC472C2B2B}"/>
              </a:ext>
            </a:extLst>
          </p:cNvPr>
          <p:cNvSpPr/>
          <p:nvPr/>
        </p:nvSpPr>
        <p:spPr>
          <a:xfrm>
            <a:off x="9747983" y="3459322"/>
            <a:ext cx="564776" cy="51098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
            <a:extLst>
              <a:ext uri="{FF2B5EF4-FFF2-40B4-BE49-F238E27FC236}">
                <a16:creationId xmlns:a16="http://schemas.microsoft.com/office/drawing/2014/main" id="{6BBF32D4-6D0B-4976-8904-BB2429F41B27}"/>
              </a:ext>
            </a:extLst>
          </p:cNvPr>
          <p:cNvSpPr/>
          <p:nvPr/>
        </p:nvSpPr>
        <p:spPr>
          <a:xfrm>
            <a:off x="10967183" y="4555826"/>
            <a:ext cx="564776" cy="51098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
            <a:extLst>
              <a:ext uri="{FF2B5EF4-FFF2-40B4-BE49-F238E27FC236}">
                <a16:creationId xmlns:a16="http://schemas.microsoft.com/office/drawing/2014/main" id="{4F25A072-0502-D15E-E4AB-8F79D2BD4EA3}"/>
              </a:ext>
            </a:extLst>
          </p:cNvPr>
          <p:cNvSpPr/>
          <p:nvPr/>
        </p:nvSpPr>
        <p:spPr>
          <a:xfrm>
            <a:off x="9746425" y="4579456"/>
            <a:ext cx="564776" cy="51098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Gerade Verbindung mit Pfeil 37">
            <a:extLst>
              <a:ext uri="{FF2B5EF4-FFF2-40B4-BE49-F238E27FC236}">
                <a16:creationId xmlns:a16="http://schemas.microsoft.com/office/drawing/2014/main" id="{05CD3506-277C-59EA-DE82-769A4DEE837B}"/>
              </a:ext>
            </a:extLst>
          </p:cNvPr>
          <p:cNvCxnSpPr>
            <a:cxnSpLocks/>
            <a:stCxn id="31" idx="1"/>
          </p:cNvCxnSpPr>
          <p:nvPr/>
        </p:nvCxnSpPr>
        <p:spPr>
          <a:xfrm flipH="1">
            <a:off x="8881721" y="3714816"/>
            <a:ext cx="866262" cy="271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75896444-8C97-AE50-4F35-6EA3738D085F}"/>
              </a:ext>
            </a:extLst>
          </p:cNvPr>
          <p:cNvCxnSpPr>
            <a:cxnSpLocks/>
            <a:stCxn id="35" idx="1"/>
          </p:cNvCxnSpPr>
          <p:nvPr/>
        </p:nvCxnSpPr>
        <p:spPr>
          <a:xfrm flipH="1" flipV="1">
            <a:off x="8926979" y="4322919"/>
            <a:ext cx="819446" cy="512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2D176472-CD0D-2FA1-2AEE-8D594A0DB3CC}"/>
              </a:ext>
            </a:extLst>
          </p:cNvPr>
          <p:cNvCxnSpPr>
            <a:cxnSpLocks/>
            <a:stCxn id="28" idx="1"/>
          </p:cNvCxnSpPr>
          <p:nvPr/>
        </p:nvCxnSpPr>
        <p:spPr>
          <a:xfrm flipH="1">
            <a:off x="9062776" y="3714816"/>
            <a:ext cx="1904407" cy="38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F9DB2B15-47AC-32AF-B4B6-533D06229B27}"/>
              </a:ext>
            </a:extLst>
          </p:cNvPr>
          <p:cNvCxnSpPr>
            <a:cxnSpLocks/>
          </p:cNvCxnSpPr>
          <p:nvPr/>
        </p:nvCxnSpPr>
        <p:spPr>
          <a:xfrm flipH="1" flipV="1">
            <a:off x="9128709" y="4252173"/>
            <a:ext cx="1757827" cy="58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Textfeld 48">
                <a:extLst>
                  <a:ext uri="{FF2B5EF4-FFF2-40B4-BE49-F238E27FC236}">
                    <a16:creationId xmlns:a16="http://schemas.microsoft.com/office/drawing/2014/main" id="{9DA5B23A-6234-EF77-F50D-0DFE3EF02D65}"/>
                  </a:ext>
                </a:extLst>
              </p:cNvPr>
              <p:cNvSpPr txBox="1"/>
              <p:nvPr/>
            </p:nvSpPr>
            <p:spPr>
              <a:xfrm>
                <a:off x="10090642" y="4236557"/>
                <a:ext cx="1214192" cy="460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GB" b="0" i="1" smtClean="0">
                              <a:latin typeface="Cambria Math" panose="02040503050406030204" pitchFamily="18" charset="0"/>
                            </a:rPr>
                            <m:t>𝑤</m:t>
                          </m:r>
                        </m:e>
                        <m:sub>
                          <m:r>
                            <a:rPr lang="en-GB" b="0" i="1" smtClean="0">
                              <a:latin typeface="Cambria Math" panose="02040503050406030204" pitchFamily="18" charset="0"/>
                            </a:rPr>
                            <m:t>1,1</m:t>
                          </m:r>
                        </m:sub>
                        <m:sup>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−1)</m:t>
                          </m:r>
                        </m:sup>
                      </m:sSubSup>
                    </m:oMath>
                  </m:oMathPara>
                </a14:m>
                <a:endParaRPr lang="en-DE" dirty="0"/>
              </a:p>
            </p:txBody>
          </p:sp>
        </mc:Choice>
        <mc:Fallback>
          <p:sp>
            <p:nvSpPr>
              <p:cNvPr id="49" name="Textfeld 48">
                <a:extLst>
                  <a:ext uri="{FF2B5EF4-FFF2-40B4-BE49-F238E27FC236}">
                    <a16:creationId xmlns:a16="http://schemas.microsoft.com/office/drawing/2014/main" id="{9DA5B23A-6234-EF77-F50D-0DFE3EF02D65}"/>
                  </a:ext>
                </a:extLst>
              </p:cNvPr>
              <p:cNvSpPr txBox="1">
                <a:spLocks noRot="1" noChangeAspect="1" noMove="1" noResize="1" noEditPoints="1" noAdjustHandles="1" noChangeArrowheads="1" noChangeShapeType="1" noTextEdit="1"/>
              </p:cNvSpPr>
              <p:nvPr/>
            </p:nvSpPr>
            <p:spPr>
              <a:xfrm>
                <a:off x="10090642" y="4236557"/>
                <a:ext cx="1214192" cy="460960"/>
              </a:xfrm>
              <a:prstGeom prst="rect">
                <a:avLst/>
              </a:prstGeom>
              <a:blipFill>
                <a:blip r:embed="rId14"/>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50" name="Textfeld 49">
                <a:extLst>
                  <a:ext uri="{FF2B5EF4-FFF2-40B4-BE49-F238E27FC236}">
                    <a16:creationId xmlns:a16="http://schemas.microsoft.com/office/drawing/2014/main" id="{DE0FDC13-B609-541B-8F2B-2F78C97BA6DE}"/>
                  </a:ext>
                </a:extLst>
              </p:cNvPr>
              <p:cNvSpPr txBox="1"/>
              <p:nvPr/>
            </p:nvSpPr>
            <p:spPr>
              <a:xfrm>
                <a:off x="10035379" y="3275657"/>
                <a:ext cx="1214192" cy="4742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GB" b="0" i="1" smtClean="0">
                              <a:latin typeface="Cambria Math" panose="02040503050406030204" pitchFamily="18" charset="0"/>
                            </a:rPr>
                            <m:t>𝑤</m:t>
                          </m:r>
                        </m:e>
                        <m: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𝑀</m:t>
                              </m:r>
                            </m:e>
                            <m:sub>
                              <m:r>
                                <a:rPr lang="en-GB" b="0" i="1" smtClean="0">
                                  <a:latin typeface="Cambria Math" panose="02040503050406030204" pitchFamily="18" charset="0"/>
                                </a:rPr>
                                <m:t>𝑥</m:t>
                              </m:r>
                            </m:sub>
                          </m:sSub>
                        </m:sub>
                        <m:sup>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−1)</m:t>
                          </m:r>
                        </m:sup>
                      </m:sSubSup>
                    </m:oMath>
                  </m:oMathPara>
                </a14:m>
                <a:endParaRPr lang="en-DE" dirty="0"/>
              </a:p>
            </p:txBody>
          </p:sp>
        </mc:Choice>
        <mc:Fallback>
          <p:sp>
            <p:nvSpPr>
              <p:cNvPr id="50" name="Textfeld 49">
                <a:extLst>
                  <a:ext uri="{FF2B5EF4-FFF2-40B4-BE49-F238E27FC236}">
                    <a16:creationId xmlns:a16="http://schemas.microsoft.com/office/drawing/2014/main" id="{DE0FDC13-B609-541B-8F2B-2F78C97BA6DE}"/>
                  </a:ext>
                </a:extLst>
              </p:cNvPr>
              <p:cNvSpPr txBox="1">
                <a:spLocks noRot="1" noChangeAspect="1" noMove="1" noResize="1" noEditPoints="1" noAdjustHandles="1" noChangeArrowheads="1" noChangeShapeType="1" noTextEdit="1"/>
              </p:cNvSpPr>
              <p:nvPr/>
            </p:nvSpPr>
            <p:spPr>
              <a:xfrm>
                <a:off x="10035379" y="3275657"/>
                <a:ext cx="1214192" cy="474297"/>
              </a:xfrm>
              <a:prstGeom prst="rect">
                <a:avLst/>
              </a:prstGeom>
              <a:blipFill>
                <a:blip r:embed="rId15"/>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56" name="Textfeld 55">
                <a:extLst>
                  <a:ext uri="{FF2B5EF4-FFF2-40B4-BE49-F238E27FC236}">
                    <a16:creationId xmlns:a16="http://schemas.microsoft.com/office/drawing/2014/main" id="{02D07BCD-5254-9A00-0FD0-C62764932059}"/>
                  </a:ext>
                </a:extLst>
              </p:cNvPr>
              <p:cNvSpPr txBox="1"/>
              <p:nvPr/>
            </p:nvSpPr>
            <p:spPr>
              <a:xfrm>
                <a:off x="8876450" y="3254240"/>
                <a:ext cx="1214192" cy="4742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GB" b="0" i="1" smtClean="0">
                              <a:latin typeface="Cambria Math" panose="02040503050406030204" pitchFamily="18" charset="0"/>
                            </a:rPr>
                            <m:t>𝑤</m:t>
                          </m:r>
                        </m:e>
                        <m:sub>
                          <m:r>
                            <a:rPr lang="en-GB" b="0" i="1" smtClean="0">
                              <a:latin typeface="Cambria Math" panose="02040503050406030204" pitchFamily="18" charset="0"/>
                            </a:rPr>
                            <m:t>1,</m:t>
                          </m:r>
                          <m:r>
                            <a:rPr lang="en-GB" b="0" i="1" smtClean="0">
                              <a:latin typeface="Cambria Math" panose="02040503050406030204" pitchFamily="18" charset="0"/>
                            </a:rPr>
                            <m:t>𝑀</m:t>
                          </m:r>
                          <m:r>
                            <a:rPr lang="en-GB" b="0" i="1" smtClean="0">
                              <a:latin typeface="Cambria Math" panose="02040503050406030204" pitchFamily="18" charset="0"/>
                            </a:rPr>
                            <m:t> </m:t>
                          </m:r>
                        </m:sub>
                        <m:sup>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−1)</m:t>
                          </m:r>
                        </m:sup>
                      </m:sSubSup>
                    </m:oMath>
                  </m:oMathPara>
                </a14:m>
                <a:endParaRPr lang="en-DE" dirty="0"/>
              </a:p>
            </p:txBody>
          </p:sp>
        </mc:Choice>
        <mc:Fallback>
          <p:sp>
            <p:nvSpPr>
              <p:cNvPr id="56" name="Textfeld 55">
                <a:extLst>
                  <a:ext uri="{FF2B5EF4-FFF2-40B4-BE49-F238E27FC236}">
                    <a16:creationId xmlns:a16="http://schemas.microsoft.com/office/drawing/2014/main" id="{02D07BCD-5254-9A00-0FD0-C62764932059}"/>
                  </a:ext>
                </a:extLst>
              </p:cNvPr>
              <p:cNvSpPr txBox="1">
                <a:spLocks noRot="1" noChangeAspect="1" noMove="1" noResize="1" noEditPoints="1" noAdjustHandles="1" noChangeArrowheads="1" noChangeShapeType="1" noTextEdit="1"/>
              </p:cNvSpPr>
              <p:nvPr/>
            </p:nvSpPr>
            <p:spPr>
              <a:xfrm>
                <a:off x="8876450" y="3254240"/>
                <a:ext cx="1214192" cy="474297"/>
              </a:xfrm>
              <a:prstGeom prst="rect">
                <a:avLst/>
              </a:prstGeom>
              <a:blipFill>
                <a:blip r:embed="rId16"/>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57" name="Textfeld 56">
                <a:extLst>
                  <a:ext uri="{FF2B5EF4-FFF2-40B4-BE49-F238E27FC236}">
                    <a16:creationId xmlns:a16="http://schemas.microsoft.com/office/drawing/2014/main" id="{BB4B7F14-555A-EA97-93BC-0B2CD7864D7B}"/>
                  </a:ext>
                </a:extLst>
              </p:cNvPr>
              <p:cNvSpPr txBox="1"/>
              <p:nvPr/>
            </p:nvSpPr>
            <p:spPr>
              <a:xfrm>
                <a:off x="8729606" y="4716680"/>
                <a:ext cx="1214192" cy="4742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GB" b="0" i="1" smtClean="0">
                              <a:latin typeface="Cambria Math" panose="02040503050406030204" pitchFamily="18" charset="0"/>
                            </a:rPr>
                            <m:t>𝑤</m:t>
                          </m:r>
                        </m:e>
                        <m:sub>
                          <m:r>
                            <a:rPr lang="en-GB" b="0" i="1" smtClean="0">
                              <a:latin typeface="Cambria Math" panose="02040503050406030204" pitchFamily="18" charset="0"/>
                            </a:rPr>
                            <m:t>1,</m:t>
                          </m:r>
                          <m:r>
                            <a:rPr lang="en-GB" b="0" i="1" smtClean="0">
                              <a:latin typeface="Cambria Math" panose="02040503050406030204" pitchFamily="18" charset="0"/>
                            </a:rPr>
                            <m:t>𝑚</m:t>
                          </m:r>
                          <m:r>
                            <a:rPr lang="en-GB" b="0" i="1" smtClean="0">
                              <a:latin typeface="Cambria Math" panose="02040503050406030204" pitchFamily="18" charset="0"/>
                            </a:rPr>
                            <m:t> </m:t>
                          </m:r>
                        </m:sub>
                        <m:sup>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−1)</m:t>
                          </m:r>
                        </m:sup>
                      </m:sSubSup>
                    </m:oMath>
                  </m:oMathPara>
                </a14:m>
                <a:endParaRPr lang="en-DE" dirty="0"/>
              </a:p>
            </p:txBody>
          </p:sp>
        </mc:Choice>
        <mc:Fallback>
          <p:sp>
            <p:nvSpPr>
              <p:cNvPr id="57" name="Textfeld 56">
                <a:extLst>
                  <a:ext uri="{FF2B5EF4-FFF2-40B4-BE49-F238E27FC236}">
                    <a16:creationId xmlns:a16="http://schemas.microsoft.com/office/drawing/2014/main" id="{BB4B7F14-555A-EA97-93BC-0B2CD7864D7B}"/>
                  </a:ext>
                </a:extLst>
              </p:cNvPr>
              <p:cNvSpPr txBox="1">
                <a:spLocks noRot="1" noChangeAspect="1" noMove="1" noResize="1" noEditPoints="1" noAdjustHandles="1" noChangeArrowheads="1" noChangeShapeType="1" noTextEdit="1"/>
              </p:cNvSpPr>
              <p:nvPr/>
            </p:nvSpPr>
            <p:spPr>
              <a:xfrm>
                <a:off x="8729606" y="4716680"/>
                <a:ext cx="1214192" cy="474297"/>
              </a:xfrm>
              <a:prstGeom prst="rect">
                <a:avLst/>
              </a:prstGeom>
              <a:blipFill>
                <a:blip r:embed="rId17"/>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58" name="TextBox 20">
                <a:extLst>
                  <a:ext uri="{FF2B5EF4-FFF2-40B4-BE49-F238E27FC236}">
                    <a16:creationId xmlns:a16="http://schemas.microsoft.com/office/drawing/2014/main" id="{D4A0BE0A-219A-30C0-AC30-89E92E8978B4}"/>
                  </a:ext>
                </a:extLst>
              </p:cNvPr>
              <p:cNvSpPr txBox="1"/>
              <p:nvPr/>
            </p:nvSpPr>
            <p:spPr>
              <a:xfrm>
                <a:off x="10002441" y="2824744"/>
                <a:ext cx="1501630" cy="369332"/>
              </a:xfrm>
              <a:prstGeom prst="rect">
                <a:avLst/>
              </a:prstGeom>
              <a:noFill/>
            </p:spPr>
            <p:txBody>
              <a:bodyPr wrap="none" rtlCol="0">
                <a:spAutoFit/>
              </a:bodyPr>
              <a:lstStyle/>
              <a:p>
                <a:r>
                  <a:rPr lang="en-US" dirty="0"/>
                  <a:t>Layer </a:t>
                </a:r>
                <a14:m>
                  <m:oMath xmlns:m="http://schemas.openxmlformats.org/officeDocument/2006/math">
                    <m:r>
                      <a:rPr lang="en-GB" b="0" i="0" dirty="0" smtClean="0">
                        <a:latin typeface="Cambria Math" panose="02040503050406030204" pitchFamily="18" charset="0"/>
                      </a:rPr>
                      <m:t>(</m:t>
                    </m:r>
                    <m:r>
                      <a:rPr lang="en-US" i="1" dirty="0" smtClean="0">
                        <a:latin typeface="Cambria Math" panose="02040503050406030204" pitchFamily="18" charset="0"/>
                      </a:rPr>
                      <m:t>𝑙</m:t>
                    </m:r>
                    <m:r>
                      <a:rPr lang="en-GB" b="0" i="1" dirty="0" smtClean="0">
                        <a:latin typeface="Cambria Math" panose="02040503050406030204" pitchFamily="18" charset="0"/>
                      </a:rPr>
                      <m:t>−1)</m:t>
                    </m:r>
                  </m:oMath>
                </a14:m>
                <a:endParaRPr lang="en-US" dirty="0"/>
              </a:p>
            </p:txBody>
          </p:sp>
        </mc:Choice>
        <mc:Fallback>
          <p:sp>
            <p:nvSpPr>
              <p:cNvPr id="58" name="TextBox 20">
                <a:extLst>
                  <a:ext uri="{FF2B5EF4-FFF2-40B4-BE49-F238E27FC236}">
                    <a16:creationId xmlns:a16="http://schemas.microsoft.com/office/drawing/2014/main" id="{D4A0BE0A-219A-30C0-AC30-89E92E8978B4}"/>
                  </a:ext>
                </a:extLst>
              </p:cNvPr>
              <p:cNvSpPr txBox="1">
                <a:spLocks noRot="1" noChangeAspect="1" noMove="1" noResize="1" noEditPoints="1" noAdjustHandles="1" noChangeArrowheads="1" noChangeShapeType="1" noTextEdit="1"/>
              </p:cNvSpPr>
              <p:nvPr/>
            </p:nvSpPr>
            <p:spPr>
              <a:xfrm>
                <a:off x="10002441" y="2824744"/>
                <a:ext cx="1501630" cy="369332"/>
              </a:xfrm>
              <a:prstGeom prst="rect">
                <a:avLst/>
              </a:prstGeom>
              <a:blipFill>
                <a:blip r:embed="rId18"/>
                <a:stretch>
                  <a:fillRect l="-3659" t="-8197" r="-407" b="-24590"/>
                </a:stretch>
              </a:blipFill>
            </p:spPr>
            <p:txBody>
              <a:bodyPr/>
              <a:lstStyle/>
              <a:p>
                <a:r>
                  <a:rPr lang="en-DE">
                    <a:noFill/>
                  </a:rPr>
                  <a:t> </a:t>
                </a:r>
              </a:p>
            </p:txBody>
          </p:sp>
        </mc:Fallback>
      </mc:AlternateContent>
    </p:spTree>
    <p:extLst>
      <p:ext uri="{BB962C8B-B14F-4D97-AF65-F5344CB8AC3E}">
        <p14:creationId xmlns:p14="http://schemas.microsoft.com/office/powerpoint/2010/main" val="4226169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E90859-B799-30DE-AD70-94D66514D51B}"/>
              </a:ext>
            </a:extLst>
          </p:cNvPr>
          <p:cNvSpPr>
            <a:spLocks noGrp="1"/>
          </p:cNvSpPr>
          <p:nvPr>
            <p:ph type="title"/>
          </p:nvPr>
        </p:nvSpPr>
        <p:spPr>
          <a:xfrm>
            <a:off x="251484" y="175259"/>
            <a:ext cx="5329807" cy="602409"/>
          </a:xfrm>
        </p:spPr>
        <p:txBody>
          <a:bodyPr/>
          <a:lstStyle/>
          <a:p>
            <a:r>
              <a:rPr lang="en-GB" sz="3200" dirty="0"/>
              <a:t>SIM approximator</a:t>
            </a:r>
            <a:endParaRPr lang="en-DE" sz="3200" dirty="0"/>
          </a:p>
        </p:txBody>
      </p:sp>
      <p:sp>
        <p:nvSpPr>
          <p:cNvPr id="4" name="Foliennummernplatzhalter 3">
            <a:extLst>
              <a:ext uri="{FF2B5EF4-FFF2-40B4-BE49-F238E27FC236}">
                <a16:creationId xmlns:a16="http://schemas.microsoft.com/office/drawing/2014/main" id="{C986C7F8-A82B-1924-03C3-FAFA432E19DF}"/>
              </a:ext>
            </a:extLst>
          </p:cNvPr>
          <p:cNvSpPr>
            <a:spLocks noGrp="1"/>
          </p:cNvSpPr>
          <p:nvPr>
            <p:ph type="sldNum" idx="3"/>
          </p:nvPr>
        </p:nvSpPr>
        <p:spPr>
          <a:xfrm>
            <a:off x="11645122" y="6493320"/>
            <a:ext cx="546878" cy="364680"/>
          </a:xfrm>
        </p:spPr>
        <p:txBody>
          <a:bodyPr/>
          <a:lstStyle/>
          <a:p>
            <a:fld id="{C932A77E-96FA-4D0D-9FF9-7EEFED12E590}" type="slidenum">
              <a:rPr lang="en-GB" smtClean="0"/>
              <a:t>12</a:t>
            </a:fld>
            <a:endParaRPr lang="en-GB" dirty="0"/>
          </a:p>
        </p:txBody>
      </p:sp>
      <mc:AlternateContent xmlns:mc="http://schemas.openxmlformats.org/markup-compatibility/2006">
        <mc:Choice xmlns:a14="http://schemas.microsoft.com/office/drawing/2010/main" Requires="a14">
          <p:sp>
            <p:nvSpPr>
              <p:cNvPr id="7" name="TextBox 132">
                <a:extLst>
                  <a:ext uri="{FF2B5EF4-FFF2-40B4-BE49-F238E27FC236}">
                    <a16:creationId xmlns:a16="http://schemas.microsoft.com/office/drawing/2014/main" id="{1B3A0271-E287-C14B-ACF7-12CF26C8262B}"/>
                  </a:ext>
                </a:extLst>
              </p:cNvPr>
              <p:cNvSpPr txBox="1"/>
              <p:nvPr/>
            </p:nvSpPr>
            <p:spPr>
              <a:xfrm>
                <a:off x="490748" y="1317484"/>
                <a:ext cx="5261377" cy="6024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𝐹</m:t>
                      </m:r>
                      <m:r>
                        <a:rPr lang="en-GB" b="0" i="1" noProof="0" smtClean="0">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𝑓</m:t>
                              </m:r>
                            </m:e>
                            <m:sub>
                              <m:sSub>
                                <m:sSubPr>
                                  <m:ctrlPr>
                                    <a:rPr lang="en-GB" i="1">
                                      <a:latin typeface="Cambria Math" panose="02040503050406030204" pitchFamily="18" charset="0"/>
                                    </a:rPr>
                                  </m:ctrlPr>
                                </m:sSubPr>
                                <m:e>
                                  <m:r>
                                    <a:rPr lang="en-GB" i="1">
                                      <a:latin typeface="Cambria Math" panose="02040503050406030204" pitchFamily="18" charset="0"/>
                                    </a:rPr>
                                    <m:t>𝑛</m:t>
                                  </m:r>
                                </m:e>
                                <m:sub>
                                  <m:r>
                                    <a:rPr lang="en-GB" i="1">
                                      <a:latin typeface="Cambria Math" panose="02040503050406030204" pitchFamily="18" charset="0"/>
                                    </a:rPr>
                                    <m:t>𝜓</m:t>
                                  </m:r>
                                </m:sub>
                              </m:sSub>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 </m:t>
                              </m:r>
                            </m:sub>
                          </m:sSub>
                          <m:r>
                            <a:rPr lang="en-GB" b="0" i="1" smtClean="0">
                              <a:latin typeface="Cambria Math" panose="02040503050406030204" pitchFamily="18" charset="0"/>
                            </a:rPr>
                            <m:t>]</m:t>
                          </m:r>
                        </m:e>
                        <m:sub>
                          <m:r>
                            <a:rPr lang="en-GB" i="1">
                              <a:latin typeface="Cambria Math" panose="02040503050406030204" pitchFamily="18" charset="0"/>
                            </a:rPr>
                            <m:t> </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i="1">
                                  <a:latin typeface="Cambria Math" panose="02040503050406030204" pitchFamily="18" charset="0"/>
                                </a:rPr>
                                <m:t>𝑗</m:t>
                              </m:r>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𝑛</m:t>
                                      </m:r>
                                    </m:e>
                                    <m:sub>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𝑥</m:t>
                                          </m:r>
                                        </m:sub>
                                      </m:sSub>
                                    </m:sub>
                                  </m:sSub>
                                  <m:r>
                                    <a:rPr lang="en-GB" i="1">
                                      <a:latin typeface="Cambria Math" panose="02040503050406030204" pitchFamily="18" charset="0"/>
                                      <a:ea typeface="Cambria Math" panose="02040503050406030204" pitchFamily="18" charset="0"/>
                                    </a:rPr>
                                    <m:t>−1)(</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𝑥</m:t>
                                      </m:r>
                                    </m:sub>
                                  </m:sSub>
                                  <m:r>
                                    <a:rPr lang="en-GB" i="1">
                                      <a:latin typeface="Cambria Math" panose="02040503050406030204" pitchFamily="18" charset="0"/>
                                      <a:ea typeface="Cambria Math" panose="02040503050406030204" pitchFamily="18" charset="0"/>
                                    </a:rPr>
                                    <m:t>−1)</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𝑁</m:t>
                                      </m:r>
                                    </m:e>
                                    <m:sub>
                                      <m:r>
                                        <a:rPr lang="en-GB" i="1">
                                          <a:latin typeface="Cambria Math" panose="02040503050406030204" pitchFamily="18" charset="0"/>
                                          <a:ea typeface="Cambria Math" panose="02040503050406030204" pitchFamily="18" charset="0"/>
                                        </a:rPr>
                                        <m:t>𝑥</m:t>
                                      </m:r>
                                    </m:sub>
                                  </m:sSub>
                                </m:den>
                              </m:f>
                            </m:sup>
                          </m:sSup>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i="1">
                                  <a:latin typeface="Cambria Math" panose="02040503050406030204" pitchFamily="18" charset="0"/>
                                </a:rPr>
                                <m:t>𝑗</m:t>
                              </m:r>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𝑛</m:t>
                                      </m:r>
                                    </m:e>
                                    <m:sub>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𝑦</m:t>
                                          </m:r>
                                        </m:sub>
                                      </m:sSub>
                                    </m:sub>
                                  </m:sSub>
                                  <m:r>
                                    <a:rPr lang="en-GB" i="1">
                                      <a:latin typeface="Cambria Math" panose="02040503050406030204" pitchFamily="18" charset="0"/>
                                      <a:ea typeface="Cambria Math" panose="02040503050406030204" pitchFamily="18" charset="0"/>
                                    </a:rPr>
                                    <m:t>−1)(</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𝑦</m:t>
                                      </m:r>
                                    </m:sub>
                                  </m:sSub>
                                  <m:r>
                                    <a:rPr lang="en-GB" i="1">
                                      <a:latin typeface="Cambria Math" panose="02040503050406030204" pitchFamily="18" charset="0"/>
                                      <a:ea typeface="Cambria Math" panose="02040503050406030204" pitchFamily="18" charset="0"/>
                                    </a:rPr>
                                    <m:t>−1)</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𝑁</m:t>
                                      </m:r>
                                    </m:e>
                                    <m:sub>
                                      <m:r>
                                        <a:rPr lang="en-GB" i="1">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p:sp>
            <p:nvSpPr>
              <p:cNvPr id="7" name="TextBox 132">
                <a:extLst>
                  <a:ext uri="{FF2B5EF4-FFF2-40B4-BE49-F238E27FC236}">
                    <a16:creationId xmlns:a16="http://schemas.microsoft.com/office/drawing/2014/main" id="{1B3A0271-E287-C14B-ACF7-12CF26C8262B}"/>
                  </a:ext>
                </a:extLst>
              </p:cNvPr>
              <p:cNvSpPr txBox="1">
                <a:spLocks noRot="1" noChangeAspect="1" noMove="1" noResize="1" noEditPoints="1" noAdjustHandles="1" noChangeArrowheads="1" noChangeShapeType="1" noTextEdit="1"/>
              </p:cNvSpPr>
              <p:nvPr/>
            </p:nvSpPr>
            <p:spPr>
              <a:xfrm>
                <a:off x="490748" y="1317484"/>
                <a:ext cx="5261377" cy="602409"/>
              </a:xfrm>
              <a:prstGeom prst="rect">
                <a:avLst/>
              </a:prstGeom>
              <a:blipFill>
                <a:blip r:embed="rId2"/>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9" name="Textfeld 8">
                <a:extLst>
                  <a:ext uri="{FF2B5EF4-FFF2-40B4-BE49-F238E27FC236}">
                    <a16:creationId xmlns:a16="http://schemas.microsoft.com/office/drawing/2014/main" id="{7D3A4D30-0A5A-C59B-1B42-2DB65C6BA127}"/>
                  </a:ext>
                </a:extLst>
              </p:cNvPr>
              <p:cNvSpPr txBox="1"/>
              <p:nvPr/>
            </p:nvSpPr>
            <p:spPr>
              <a:xfrm>
                <a:off x="1426454" y="4272593"/>
                <a:ext cx="3545457"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𝐺</m:t>
                      </m:r>
                      <m:r>
                        <a:rPr lang="en-GB" b="0" i="1" smtClean="0">
                          <a:latin typeface="Cambria Math" panose="02040503050406030204" pitchFamily="18" charset="0"/>
                        </a:rPr>
                        <m:t>=</m:t>
                      </m:r>
                      <m:sSub>
                        <m:sSubPr>
                          <m:ctrlPr>
                            <a:rPr lang="en-DE" i="1">
                              <a:latin typeface="Cambria Math" panose="02040503050406030204" pitchFamily="18" charset="0"/>
                            </a:rPr>
                          </m:ctrlPr>
                        </m:sSubPr>
                        <m:e>
                          <m:r>
                            <a:rPr lang="en-GB" i="1">
                              <a:latin typeface="Cambria Math" panose="02040503050406030204" pitchFamily="18" charset="0"/>
                            </a:rPr>
                            <m:t>𝑊</m:t>
                          </m:r>
                        </m:e>
                        <m:sub>
                          <m:r>
                            <a:rPr lang="en-GB" b="0" i="1" smtClean="0">
                              <a:latin typeface="Cambria Math" panose="02040503050406030204" pitchFamily="18" charset="0"/>
                            </a:rPr>
                            <m:t>𝐿</m:t>
                          </m:r>
                        </m:sub>
                      </m:sSub>
                      <m:sSub>
                        <m:sSubPr>
                          <m:ctrlPr>
                            <a:rPr lang="en-US" i="1">
                              <a:latin typeface="Cambria Math" panose="02040503050406030204" pitchFamily="18" charset="0"/>
                            </a:rPr>
                          </m:ctrlPr>
                        </m:sSubPr>
                        <m:e>
                          <m:r>
                            <m:rPr>
                              <m:sty m:val="p"/>
                            </m:rPr>
                            <a:rPr lang="en-US">
                              <a:latin typeface="Cambria Math" panose="02040503050406030204" pitchFamily="18" charset="0"/>
                            </a:rPr>
                            <m:t>Υ</m:t>
                          </m:r>
                        </m:e>
                        <m:sub>
                          <m:r>
                            <a:rPr lang="en-GB" b="0" i="1" smtClean="0">
                              <a:latin typeface="Cambria Math" panose="02040503050406030204" pitchFamily="18" charset="0"/>
                            </a:rPr>
                            <m:t>𝐿</m:t>
                          </m:r>
                        </m:sub>
                      </m:sSub>
                      <m:r>
                        <a:rPr lang="en-GB"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Υ</m:t>
                          </m:r>
                        </m:e>
                        <m:sub>
                          <m:r>
                            <a:rPr lang="en-GB" b="0" i="1" smtClean="0">
                              <a:latin typeface="Cambria Math" panose="02040503050406030204" pitchFamily="18" charset="0"/>
                            </a:rPr>
                            <m:t>𝑙</m:t>
                          </m:r>
                        </m:sub>
                      </m:sSub>
                      <m:sSub>
                        <m:sSubPr>
                          <m:ctrlPr>
                            <a:rPr lang="en-DE"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𝑙</m:t>
                          </m:r>
                        </m:sub>
                      </m:sSub>
                      <m:r>
                        <a:rPr lang="en-GB"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Υ</m:t>
                          </m:r>
                        </m:e>
                        <m:sub>
                          <m:r>
                            <a:rPr lang="en-GB" b="0" i="1" smtClean="0">
                              <a:latin typeface="Cambria Math" panose="02040503050406030204" pitchFamily="18" charset="0"/>
                            </a:rPr>
                            <m:t>0</m:t>
                          </m:r>
                        </m:sub>
                      </m:sSub>
                      <m:sSub>
                        <m:sSubPr>
                          <m:ctrlPr>
                            <a:rPr lang="en-DE" i="1">
                              <a:latin typeface="Cambria Math" panose="02040503050406030204" pitchFamily="18" charset="0"/>
                            </a:rPr>
                          </m:ctrlPr>
                        </m:sSubPr>
                        <m:e>
                          <m:r>
                            <a:rPr lang="en-GB" i="1">
                              <a:latin typeface="Cambria Math" panose="02040503050406030204" pitchFamily="18" charset="0"/>
                            </a:rPr>
                            <m:t>𝑊</m:t>
                          </m:r>
                        </m:e>
                        <m:sub>
                          <m:r>
                            <a:rPr lang="en-GB" b="0" i="1" smtClean="0">
                              <a:latin typeface="Cambria Math" panose="02040503050406030204" pitchFamily="18" charset="0"/>
                            </a:rPr>
                            <m:t>0</m:t>
                          </m:r>
                        </m:sub>
                      </m:sSub>
                    </m:oMath>
                  </m:oMathPara>
                </a14:m>
                <a:endParaRPr lang="en-DE" dirty="0"/>
              </a:p>
            </p:txBody>
          </p:sp>
        </mc:Choice>
        <mc:Fallback>
          <p:sp>
            <p:nvSpPr>
              <p:cNvPr id="9" name="Textfeld 8">
                <a:extLst>
                  <a:ext uri="{FF2B5EF4-FFF2-40B4-BE49-F238E27FC236}">
                    <a16:creationId xmlns:a16="http://schemas.microsoft.com/office/drawing/2014/main" id="{7D3A4D30-0A5A-C59B-1B42-2DB65C6BA127}"/>
                  </a:ext>
                </a:extLst>
              </p:cNvPr>
              <p:cNvSpPr txBox="1">
                <a:spLocks noRot="1" noChangeAspect="1" noMove="1" noResize="1" noEditPoints="1" noAdjustHandles="1" noChangeArrowheads="1" noChangeShapeType="1" noTextEdit="1"/>
              </p:cNvSpPr>
              <p:nvPr/>
            </p:nvSpPr>
            <p:spPr>
              <a:xfrm>
                <a:off x="1426454" y="4272593"/>
                <a:ext cx="3545457" cy="369332"/>
              </a:xfrm>
              <a:prstGeom prst="rect">
                <a:avLst/>
              </a:prstGeom>
              <a:blipFill>
                <a:blip r:embed="rId3"/>
                <a:stretch>
                  <a:fillRect b="-1667"/>
                </a:stretch>
              </a:blipFill>
            </p:spPr>
            <p:txBody>
              <a:bodyPr/>
              <a:lstStyle/>
              <a:p>
                <a:r>
                  <a:rPr lang="en-DE">
                    <a:noFill/>
                  </a:rPr>
                  <a:t> </a:t>
                </a:r>
              </a:p>
            </p:txBody>
          </p:sp>
        </mc:Fallback>
      </mc:AlternateContent>
      <p:sp>
        <p:nvSpPr>
          <p:cNvPr id="10" name="Pfeil: nach oben und unten 9">
            <a:extLst>
              <a:ext uri="{FF2B5EF4-FFF2-40B4-BE49-F238E27FC236}">
                <a16:creationId xmlns:a16="http://schemas.microsoft.com/office/drawing/2014/main" id="{97B9C99E-6794-501F-C970-1CE325700197}"/>
              </a:ext>
            </a:extLst>
          </p:cNvPr>
          <p:cNvSpPr/>
          <p:nvPr/>
        </p:nvSpPr>
        <p:spPr>
          <a:xfrm>
            <a:off x="2686398" y="2761556"/>
            <a:ext cx="391434" cy="772064"/>
          </a:xfrm>
          <a:prstGeom prst="upDownArrow">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feld 10">
            <a:extLst>
              <a:ext uri="{FF2B5EF4-FFF2-40B4-BE49-F238E27FC236}">
                <a16:creationId xmlns:a16="http://schemas.microsoft.com/office/drawing/2014/main" id="{DE47D080-AB65-6613-56CD-7B83014154DF}"/>
              </a:ext>
            </a:extLst>
          </p:cNvPr>
          <p:cNvSpPr txBox="1"/>
          <p:nvPr/>
        </p:nvSpPr>
        <p:spPr>
          <a:xfrm>
            <a:off x="2341409" y="3824938"/>
            <a:ext cx="1287532" cy="369332"/>
          </a:xfrm>
          <a:prstGeom prst="rect">
            <a:avLst/>
          </a:prstGeom>
          <a:noFill/>
        </p:spPr>
        <p:txBody>
          <a:bodyPr wrap="none" rtlCol="0">
            <a:spAutoFit/>
          </a:bodyPr>
          <a:lstStyle/>
          <a:p>
            <a:r>
              <a:rPr lang="en-GB" dirty="0"/>
              <a:t>SIM model</a:t>
            </a:r>
            <a:endParaRPr lang="en-DE" dirty="0"/>
          </a:p>
        </p:txBody>
      </p:sp>
      <p:sp>
        <p:nvSpPr>
          <p:cNvPr id="12" name="Textfeld 11">
            <a:extLst>
              <a:ext uri="{FF2B5EF4-FFF2-40B4-BE49-F238E27FC236}">
                <a16:creationId xmlns:a16="http://schemas.microsoft.com/office/drawing/2014/main" id="{2400BE09-13DD-857D-EC56-0F78E3BA434C}"/>
              </a:ext>
            </a:extLst>
          </p:cNvPr>
          <p:cNvSpPr txBox="1"/>
          <p:nvPr/>
        </p:nvSpPr>
        <p:spPr>
          <a:xfrm>
            <a:off x="2363638" y="2101573"/>
            <a:ext cx="1005403" cy="369332"/>
          </a:xfrm>
          <a:prstGeom prst="rect">
            <a:avLst/>
          </a:prstGeom>
          <a:noFill/>
        </p:spPr>
        <p:txBody>
          <a:bodyPr wrap="none" rtlCol="0">
            <a:spAutoFit/>
          </a:bodyPr>
          <a:lstStyle/>
          <a:p>
            <a:r>
              <a:rPr lang="en-GB" dirty="0"/>
              <a:t>2D-DFT</a:t>
            </a:r>
            <a:endParaRPr lang="en-DE" dirty="0"/>
          </a:p>
        </p:txBody>
      </p:sp>
      <mc:AlternateContent xmlns:mc="http://schemas.openxmlformats.org/markup-compatibility/2006">
        <mc:Choice xmlns:a14="http://schemas.microsoft.com/office/drawing/2010/main" Requires="a14">
          <p:sp>
            <p:nvSpPr>
              <p:cNvPr id="14" name="TextBox 11">
                <a:extLst>
                  <a:ext uri="{FF2B5EF4-FFF2-40B4-BE49-F238E27FC236}">
                    <a16:creationId xmlns:a16="http://schemas.microsoft.com/office/drawing/2014/main" id="{F6034085-E126-9450-7824-9438587DA6E8}"/>
                  </a:ext>
                </a:extLst>
              </p:cNvPr>
              <p:cNvSpPr txBox="1"/>
              <p:nvPr/>
            </p:nvSpPr>
            <p:spPr>
              <a:xfrm>
                <a:off x="1631910" y="4986738"/>
                <a:ext cx="2108975" cy="314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Υ</m:t>
                          </m:r>
                        </m:e>
                        <m:sub>
                          <m:r>
                            <a:rPr lang="en-GB" i="1">
                              <a:latin typeface="Cambria Math" panose="02040503050406030204" pitchFamily="18" charset="0"/>
                            </a:rPr>
                            <m:t>𝑙</m:t>
                          </m:r>
                        </m:sub>
                      </m:sSub>
                      <m:r>
                        <a:rPr lang="en-GB"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i="0">
                              <a:latin typeface="Cambria Math" panose="02040503050406030204" pitchFamily="18" charset="0"/>
                            </a:rPr>
                            <m:t>Υ</m:t>
                          </m:r>
                        </m:e>
                        <m:sub>
                          <m:r>
                            <a:rPr lang="en-GB" b="0" i="1" smtClean="0">
                              <a:latin typeface="Cambria Math" panose="02040503050406030204" pitchFamily="18" charset="0"/>
                            </a:rPr>
                            <m:t>𝑙</m:t>
                          </m:r>
                          <m:r>
                            <a:rPr lang="en-GB" b="0" i="1" smtClean="0">
                              <a:latin typeface="Cambria Math" panose="02040503050406030204" pitchFamily="18" charset="0"/>
                            </a:rPr>
                            <m:t>,</m:t>
                          </m:r>
                          <m:r>
                            <a:rPr lang="en-US" i="1">
                              <a:latin typeface="Cambria Math" panose="02040503050406030204" pitchFamily="18" charset="0"/>
                            </a:rPr>
                            <m:t>𝑚</m:t>
                          </m:r>
                        </m:sub>
                      </m:sSub>
                      <m:r>
                        <a:rPr lang="en-GB" b="0" i="1" smtClean="0">
                          <a:latin typeface="Cambria Math" panose="02040503050406030204" pitchFamily="18" charset="0"/>
                        </a:rPr>
                        <m:t>]</m:t>
                      </m:r>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𝝃</m:t>
                                  </m:r>
                                </m:e>
                                <m:sub>
                                  <m:r>
                                    <a:rPr lang="en-GB" b="1" i="1">
                                      <a:solidFill>
                                        <a:srgbClr val="C00000"/>
                                      </a:solidFill>
                                      <a:latin typeface="Cambria Math" panose="02040503050406030204" pitchFamily="18" charset="0"/>
                                    </a:rPr>
                                    <m:t>𝒍</m:t>
                                  </m:r>
                                  <m:r>
                                    <a:rPr lang="en-GB"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𝒎</m:t>
                                  </m:r>
                                </m:sub>
                              </m:sSub>
                            </m:sup>
                          </m:sSup>
                        </m:e>
                      </m:d>
                    </m:oMath>
                  </m:oMathPara>
                </a14:m>
                <a:endParaRPr lang="en-US" dirty="0"/>
              </a:p>
            </p:txBody>
          </p:sp>
        </mc:Choice>
        <mc:Fallback>
          <p:sp>
            <p:nvSpPr>
              <p:cNvPr id="14" name="TextBox 11">
                <a:extLst>
                  <a:ext uri="{FF2B5EF4-FFF2-40B4-BE49-F238E27FC236}">
                    <a16:creationId xmlns:a16="http://schemas.microsoft.com/office/drawing/2014/main" id="{F6034085-E126-9450-7824-9438587DA6E8}"/>
                  </a:ext>
                </a:extLst>
              </p:cNvPr>
              <p:cNvSpPr txBox="1">
                <a:spLocks noRot="1" noChangeAspect="1" noMove="1" noResize="1" noEditPoints="1" noAdjustHandles="1" noChangeArrowheads="1" noChangeShapeType="1" noTextEdit="1"/>
              </p:cNvSpPr>
              <p:nvPr/>
            </p:nvSpPr>
            <p:spPr>
              <a:xfrm>
                <a:off x="1631910" y="4986738"/>
                <a:ext cx="2108975" cy="314702"/>
              </a:xfrm>
              <a:prstGeom prst="rect">
                <a:avLst/>
              </a:prstGeom>
              <a:blipFill>
                <a:blip r:embed="rId4"/>
                <a:stretch>
                  <a:fillRect l="-1734" t="-1923" b="-28846"/>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6" name="Textfeld 15">
                <a:extLst>
                  <a:ext uri="{FF2B5EF4-FFF2-40B4-BE49-F238E27FC236}">
                    <a16:creationId xmlns:a16="http://schemas.microsoft.com/office/drawing/2014/main" id="{E0B39AF6-6962-71AC-8395-CC6F9725B54E}"/>
                  </a:ext>
                </a:extLst>
              </p:cNvPr>
              <p:cNvSpPr txBox="1"/>
              <p:nvPr/>
            </p:nvSpPr>
            <p:spPr>
              <a:xfrm>
                <a:off x="1312531" y="5629891"/>
                <a:ext cx="2928186" cy="4858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𝜉</m:t>
                          </m:r>
                        </m:e>
                        <m:sub>
                          <m:r>
                            <a:rPr lang="en-GB" b="0" i="1" smtClean="0">
                              <a:latin typeface="Cambria Math" panose="02040503050406030204" pitchFamily="18" charset="0"/>
                            </a:rPr>
                            <m:t>𝑙</m:t>
                          </m:r>
                          <m:r>
                            <a:rPr lang="en-GB" b="0" i="1" smtClean="0">
                              <a:latin typeface="Cambria Math" panose="02040503050406030204" pitchFamily="18" charset="0"/>
                            </a:rPr>
                            <m:t>,</m:t>
                          </m:r>
                          <m:r>
                            <a:rPr lang="en-GB" b="0" i="1" smtClean="0">
                              <a:latin typeface="Cambria Math" panose="02040503050406030204" pitchFamily="18" charset="0"/>
                            </a:rPr>
                            <m:t>𝑚</m:t>
                          </m:r>
                        </m:sub>
                        <m:sup>
                          <m:r>
                            <a:rPr lang="en-GB" b="0" i="1" smtClean="0">
                              <a:latin typeface="Cambria Math" panose="02040503050406030204" pitchFamily="18" charset="0"/>
                            </a:rPr>
                            <m:t>(</m:t>
                          </m:r>
                          <m:r>
                            <a:rPr lang="en-GB" b="0" i="1" smtClean="0">
                              <a:latin typeface="Cambria Math" panose="02040503050406030204" pitchFamily="18" charset="0"/>
                            </a:rPr>
                            <m:t>𝑘</m:t>
                          </m:r>
                          <m:r>
                            <a:rPr lang="en-GB" b="0" i="1" smtClean="0">
                              <a:latin typeface="Cambria Math" panose="02040503050406030204" pitchFamily="18" charset="0"/>
                            </a:rPr>
                            <m:t>+1)</m:t>
                          </m:r>
                        </m:sup>
                      </m:sSubSup>
                      <m:r>
                        <a:rPr lang="en-GB"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GB" i="1">
                              <a:latin typeface="Cambria Math" panose="02040503050406030204" pitchFamily="18" charset="0"/>
                            </a:rPr>
                            <m:t>𝑙</m:t>
                          </m:r>
                          <m:r>
                            <a:rPr lang="en-GB" i="1">
                              <a:latin typeface="Cambria Math" panose="02040503050406030204" pitchFamily="18" charset="0"/>
                            </a:rPr>
                            <m:t>,</m:t>
                          </m:r>
                          <m:r>
                            <a:rPr lang="en-GB" i="1">
                              <a:latin typeface="Cambria Math" panose="02040503050406030204" pitchFamily="18" charset="0"/>
                            </a:rPr>
                            <m:t>𝑚</m:t>
                          </m:r>
                        </m:sub>
                        <m:sup>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m:t>
                          </m:r>
                        </m:sup>
                      </m:sSubSup>
                      <m:r>
                        <a:rPr lang="en-GB" b="0" i="1" smtClean="0">
                          <a:latin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𝜂</m:t>
                          </m:r>
                        </m:e>
                        <m: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𝑘</m:t>
                          </m:r>
                          <m:r>
                            <a:rPr lang="en-GB" b="0" i="1" smtClean="0">
                              <a:latin typeface="Cambria Math" panose="02040503050406030204" pitchFamily="18" charset="0"/>
                              <a:ea typeface="Cambria Math" panose="02040503050406030204" pitchFamily="18" charset="0"/>
                            </a:rPr>
                            <m:t>)</m:t>
                          </m:r>
                        </m:sup>
                      </m:sSup>
                      <m:sSub>
                        <m:sSubPr>
                          <m:ctrlPr>
                            <a:rPr lang="en-GB" b="0" i="1" smtClean="0">
                              <a:latin typeface="Cambria Math" panose="02040503050406030204" pitchFamily="18" charset="0"/>
                              <a:ea typeface="Cambria Math" panose="02040503050406030204" pitchFamily="18" charset="0"/>
                            </a:rPr>
                          </m:ctrlPr>
                        </m:sSubPr>
                        <m:e>
                          <m:r>
                            <m:rPr>
                              <m:sty m:val="p"/>
                            </m:rPr>
                            <a:rPr lang="en-GB" i="1">
                              <a:latin typeface="Cambria Math" panose="02040503050406030204" pitchFamily="18" charset="0"/>
                              <a:ea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𝜉</m:t>
                              </m:r>
                            </m:e>
                            <m:sub>
                              <m:r>
                                <a:rPr lang="en-GB" i="1">
                                  <a:latin typeface="Cambria Math" panose="02040503050406030204" pitchFamily="18" charset="0"/>
                                </a:rPr>
                                <m:t>𝑙</m:t>
                              </m:r>
                              <m:r>
                                <a:rPr lang="en-GB" i="1">
                                  <a:latin typeface="Cambria Math" panose="02040503050406030204" pitchFamily="18" charset="0"/>
                                </a:rPr>
                                <m:t>,</m:t>
                              </m:r>
                              <m:r>
                                <a:rPr lang="en-US" i="1">
                                  <a:latin typeface="Cambria Math" panose="02040503050406030204" pitchFamily="18" charset="0"/>
                                </a:rPr>
                                <m:t>𝑚</m:t>
                              </m:r>
                            </m:sub>
                          </m:sSub>
                        </m:sub>
                      </m:sSub>
                      <m:r>
                        <a:rPr lang="en-DE" i="1">
                          <a:latin typeface="Cambria Math" panose="02040503050406030204" pitchFamily="18" charset="0"/>
                          <a:ea typeface="Cambria Math" panose="02040503050406030204" pitchFamily="18" charset="0"/>
                        </a:rPr>
                        <m:t>ℒ</m:t>
                      </m:r>
                    </m:oMath>
                  </m:oMathPara>
                </a14:m>
                <a:endParaRPr lang="en-DE" dirty="0"/>
              </a:p>
            </p:txBody>
          </p:sp>
        </mc:Choice>
        <mc:Fallback>
          <p:sp>
            <p:nvSpPr>
              <p:cNvPr id="16" name="Textfeld 15">
                <a:extLst>
                  <a:ext uri="{FF2B5EF4-FFF2-40B4-BE49-F238E27FC236}">
                    <a16:creationId xmlns:a16="http://schemas.microsoft.com/office/drawing/2014/main" id="{E0B39AF6-6962-71AC-8395-CC6F9725B54E}"/>
                  </a:ext>
                </a:extLst>
              </p:cNvPr>
              <p:cNvSpPr txBox="1">
                <a:spLocks noRot="1" noChangeAspect="1" noMove="1" noResize="1" noEditPoints="1" noAdjustHandles="1" noChangeArrowheads="1" noChangeShapeType="1" noTextEdit="1"/>
              </p:cNvSpPr>
              <p:nvPr/>
            </p:nvSpPr>
            <p:spPr>
              <a:xfrm>
                <a:off x="1312531" y="5629891"/>
                <a:ext cx="2928186" cy="485839"/>
              </a:xfrm>
              <a:prstGeom prst="rect">
                <a:avLst/>
              </a:prstGeom>
              <a:blipFill>
                <a:blip r:embed="rId5"/>
                <a:stretch>
                  <a:fillRect b="-1266"/>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7" name="Textfeld 16">
                <a:extLst>
                  <a:ext uri="{FF2B5EF4-FFF2-40B4-BE49-F238E27FC236}">
                    <a16:creationId xmlns:a16="http://schemas.microsoft.com/office/drawing/2014/main" id="{E127B80A-5368-82BA-29F4-3416C00E90F2}"/>
                  </a:ext>
                </a:extLst>
              </p:cNvPr>
              <p:cNvSpPr txBox="1"/>
              <p:nvPr/>
            </p:nvSpPr>
            <p:spPr>
              <a:xfrm>
                <a:off x="3271643" y="3000691"/>
                <a:ext cx="15818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DE" i="1" smtClean="0">
                          <a:solidFill>
                            <a:schemeClr val="tx1"/>
                          </a:solidFill>
                          <a:latin typeface="Cambria Math" panose="02040503050406030204" pitchFamily="18" charset="0"/>
                          <a:ea typeface="Cambria Math" panose="02040503050406030204" pitchFamily="18" charset="0"/>
                        </a:rPr>
                        <m:t>ℒ</m:t>
                      </m:r>
                      <m:r>
                        <a:rPr lang="en-GB" b="0" i="1" smtClean="0">
                          <a:solidFill>
                            <a:schemeClr val="tx1"/>
                          </a:solidFill>
                          <a:latin typeface="Cambria Math" panose="02040503050406030204" pitchFamily="18" charset="0"/>
                          <a:ea typeface="Cambria Math" panose="02040503050406030204" pitchFamily="18" charset="0"/>
                        </a:rPr>
                        <m:t>=</m:t>
                      </m:r>
                      <m:sSup>
                        <m:sSupPr>
                          <m:ctrlPr>
                            <a:rPr lang="en-GB" b="0" i="1" smtClean="0">
                              <a:solidFill>
                                <a:schemeClr val="tx1"/>
                              </a:solidFill>
                              <a:latin typeface="Cambria Math" panose="02040503050406030204" pitchFamily="18" charset="0"/>
                              <a:ea typeface="Cambria Math" panose="02040503050406030204" pitchFamily="18" charset="0"/>
                            </a:rPr>
                          </m:ctrlPr>
                        </m:sSupPr>
                        <m:e>
                          <m:d>
                            <m:dPr>
                              <m:begChr m:val="‖"/>
                              <m:endChr m:val="‖"/>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𝛽</m:t>
                              </m:r>
                              <m:r>
                                <a:rPr lang="en-GB" b="0" i="1" smtClean="0">
                                  <a:solidFill>
                                    <a:schemeClr val="tx1"/>
                                  </a:solidFill>
                                  <a:latin typeface="Cambria Math" panose="02040503050406030204" pitchFamily="18" charset="0"/>
                                  <a:ea typeface="Cambria Math" panose="02040503050406030204" pitchFamily="18" charset="0"/>
                                </a:rPr>
                                <m:t>𝐺</m:t>
                              </m:r>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𝐹</m:t>
                              </m:r>
                            </m:e>
                          </m:d>
                        </m:e>
                        <m:sup>
                          <m:r>
                            <a:rPr lang="en-GB" b="0" i="1" smtClean="0">
                              <a:solidFill>
                                <a:schemeClr val="tx1"/>
                              </a:solidFill>
                              <a:latin typeface="Cambria Math" panose="02040503050406030204" pitchFamily="18" charset="0"/>
                              <a:ea typeface="Cambria Math" panose="02040503050406030204" pitchFamily="18" charset="0"/>
                            </a:rPr>
                            <m:t>2</m:t>
                          </m:r>
                        </m:sup>
                      </m:sSup>
                    </m:oMath>
                  </m:oMathPara>
                </a14:m>
                <a:endParaRPr lang="en-DE" dirty="0">
                  <a:solidFill>
                    <a:schemeClr val="tx1"/>
                  </a:solidFill>
                </a:endParaRPr>
              </a:p>
            </p:txBody>
          </p:sp>
        </mc:Choice>
        <mc:Fallback>
          <p:sp>
            <p:nvSpPr>
              <p:cNvPr id="17" name="Textfeld 16">
                <a:extLst>
                  <a:ext uri="{FF2B5EF4-FFF2-40B4-BE49-F238E27FC236}">
                    <a16:creationId xmlns:a16="http://schemas.microsoft.com/office/drawing/2014/main" id="{E127B80A-5368-82BA-29F4-3416C00E90F2}"/>
                  </a:ext>
                </a:extLst>
              </p:cNvPr>
              <p:cNvSpPr txBox="1">
                <a:spLocks noRot="1" noChangeAspect="1" noMove="1" noResize="1" noEditPoints="1" noAdjustHandles="1" noChangeArrowheads="1" noChangeShapeType="1" noTextEdit="1"/>
              </p:cNvSpPr>
              <p:nvPr/>
            </p:nvSpPr>
            <p:spPr>
              <a:xfrm>
                <a:off x="3271643" y="3000691"/>
                <a:ext cx="1581843" cy="276999"/>
              </a:xfrm>
              <a:prstGeom prst="rect">
                <a:avLst/>
              </a:prstGeom>
              <a:blipFill>
                <a:blip r:embed="rId6"/>
                <a:stretch>
                  <a:fillRect l="-3089" r="-772" b="-34783"/>
                </a:stretch>
              </a:blipFill>
            </p:spPr>
            <p:txBody>
              <a:bodyPr/>
              <a:lstStyle/>
              <a:p>
                <a:r>
                  <a:rPr lang="en-DE">
                    <a:noFill/>
                  </a:rPr>
                  <a:t> </a:t>
                </a:r>
              </a:p>
            </p:txBody>
          </p:sp>
        </mc:Fallback>
      </mc:AlternateContent>
      <p:sp>
        <p:nvSpPr>
          <p:cNvPr id="18" name="TextBox 119">
            <a:extLst>
              <a:ext uri="{FF2B5EF4-FFF2-40B4-BE49-F238E27FC236}">
                <a16:creationId xmlns:a16="http://schemas.microsoft.com/office/drawing/2014/main" id="{CC4DB75B-E93C-44F7-EEA9-C6F8F67ABE33}"/>
              </a:ext>
            </a:extLst>
          </p:cNvPr>
          <p:cNvSpPr txBox="1"/>
          <p:nvPr/>
        </p:nvSpPr>
        <p:spPr>
          <a:xfrm>
            <a:off x="5867152" y="1464799"/>
            <a:ext cx="402674" cy="307777"/>
          </a:xfrm>
          <a:prstGeom prst="rect">
            <a:avLst/>
          </a:prstGeom>
          <a:noFill/>
        </p:spPr>
        <p:txBody>
          <a:bodyPr wrap="none" rtlCol="0">
            <a:spAutoFit/>
          </a:bodyPr>
          <a:lstStyle/>
          <a:p>
            <a:r>
              <a:rPr lang="en-GB" sz="1400" noProof="0" dirty="0"/>
              <a:t>(1)</a:t>
            </a:r>
          </a:p>
        </p:txBody>
      </p:sp>
      <p:sp>
        <p:nvSpPr>
          <p:cNvPr id="19" name="TextBox 121">
            <a:extLst>
              <a:ext uri="{FF2B5EF4-FFF2-40B4-BE49-F238E27FC236}">
                <a16:creationId xmlns:a16="http://schemas.microsoft.com/office/drawing/2014/main" id="{F6FF6353-FA75-F616-97BC-89ABC646DAE9}"/>
              </a:ext>
            </a:extLst>
          </p:cNvPr>
          <p:cNvSpPr txBox="1"/>
          <p:nvPr/>
        </p:nvSpPr>
        <p:spPr>
          <a:xfrm>
            <a:off x="5043502" y="2993699"/>
            <a:ext cx="402674" cy="307777"/>
          </a:xfrm>
          <a:prstGeom prst="rect">
            <a:avLst/>
          </a:prstGeom>
          <a:noFill/>
        </p:spPr>
        <p:txBody>
          <a:bodyPr wrap="none" rtlCol="0">
            <a:spAutoFit/>
          </a:bodyPr>
          <a:lstStyle/>
          <a:p>
            <a:r>
              <a:rPr lang="en-GB" sz="1400" noProof="0" dirty="0"/>
              <a:t>(2)</a:t>
            </a:r>
          </a:p>
        </p:txBody>
      </p:sp>
      <p:sp>
        <p:nvSpPr>
          <p:cNvPr id="20" name="TextBox 122">
            <a:extLst>
              <a:ext uri="{FF2B5EF4-FFF2-40B4-BE49-F238E27FC236}">
                <a16:creationId xmlns:a16="http://schemas.microsoft.com/office/drawing/2014/main" id="{4178B881-1741-3A25-BE2F-4F542E7146E9}"/>
              </a:ext>
            </a:extLst>
          </p:cNvPr>
          <p:cNvSpPr txBox="1"/>
          <p:nvPr/>
        </p:nvSpPr>
        <p:spPr>
          <a:xfrm>
            <a:off x="4107495" y="4303370"/>
            <a:ext cx="402674" cy="307777"/>
          </a:xfrm>
          <a:prstGeom prst="rect">
            <a:avLst/>
          </a:prstGeom>
          <a:noFill/>
        </p:spPr>
        <p:txBody>
          <a:bodyPr wrap="none" rtlCol="0">
            <a:spAutoFit/>
          </a:bodyPr>
          <a:lstStyle/>
          <a:p>
            <a:r>
              <a:rPr lang="en-GB" sz="1400" noProof="0" dirty="0"/>
              <a:t>(3)</a:t>
            </a:r>
          </a:p>
        </p:txBody>
      </p:sp>
      <p:sp>
        <p:nvSpPr>
          <p:cNvPr id="21" name="TextBox 35">
            <a:extLst>
              <a:ext uri="{FF2B5EF4-FFF2-40B4-BE49-F238E27FC236}">
                <a16:creationId xmlns:a16="http://schemas.microsoft.com/office/drawing/2014/main" id="{997EEF5E-3908-276A-3F6D-3D23266BAB58}"/>
              </a:ext>
            </a:extLst>
          </p:cNvPr>
          <p:cNvSpPr txBox="1"/>
          <p:nvPr/>
        </p:nvSpPr>
        <p:spPr>
          <a:xfrm>
            <a:off x="4113563" y="5004000"/>
            <a:ext cx="402674" cy="307777"/>
          </a:xfrm>
          <a:prstGeom prst="rect">
            <a:avLst/>
          </a:prstGeom>
          <a:noFill/>
        </p:spPr>
        <p:txBody>
          <a:bodyPr wrap="none" rtlCol="0">
            <a:spAutoFit/>
          </a:bodyPr>
          <a:lstStyle/>
          <a:p>
            <a:r>
              <a:rPr lang="en-GB" sz="1400" noProof="0" dirty="0"/>
              <a:t>(4)</a:t>
            </a:r>
          </a:p>
        </p:txBody>
      </p:sp>
      <p:sp>
        <p:nvSpPr>
          <p:cNvPr id="22" name="TextBox 36">
            <a:extLst>
              <a:ext uri="{FF2B5EF4-FFF2-40B4-BE49-F238E27FC236}">
                <a16:creationId xmlns:a16="http://schemas.microsoft.com/office/drawing/2014/main" id="{8D16B78D-E98A-7126-8013-4247B9F994B7}"/>
              </a:ext>
            </a:extLst>
          </p:cNvPr>
          <p:cNvSpPr txBox="1"/>
          <p:nvPr/>
        </p:nvSpPr>
        <p:spPr>
          <a:xfrm>
            <a:off x="4113563" y="5710714"/>
            <a:ext cx="402674" cy="307777"/>
          </a:xfrm>
          <a:prstGeom prst="rect">
            <a:avLst/>
          </a:prstGeom>
          <a:noFill/>
        </p:spPr>
        <p:txBody>
          <a:bodyPr wrap="none" rtlCol="0">
            <a:spAutoFit/>
          </a:bodyPr>
          <a:lstStyle/>
          <a:p>
            <a:r>
              <a:rPr lang="en-GB" sz="1400" noProof="0" dirty="0"/>
              <a:t>(5)</a:t>
            </a:r>
          </a:p>
        </p:txBody>
      </p:sp>
      <mc:AlternateContent xmlns:mc="http://schemas.openxmlformats.org/markup-compatibility/2006">
        <mc:Choice xmlns:a14="http://schemas.microsoft.com/office/drawing/2010/main" Requires="a14">
          <p:sp>
            <p:nvSpPr>
              <p:cNvPr id="25" name="Textfeld 24">
                <a:extLst>
                  <a:ext uri="{FF2B5EF4-FFF2-40B4-BE49-F238E27FC236}">
                    <a16:creationId xmlns:a16="http://schemas.microsoft.com/office/drawing/2014/main" id="{09A76957-5C35-0690-B7E0-12788C409C16}"/>
                  </a:ext>
                </a:extLst>
              </p:cNvPr>
              <p:cNvSpPr txBox="1"/>
              <p:nvPr/>
            </p:nvSpPr>
            <p:spPr>
              <a:xfrm>
                <a:off x="1312531" y="6289406"/>
                <a:ext cx="2928186" cy="380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𝜂</m:t>
                          </m:r>
                        </m:e>
                        <m:sup>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𝑘</m:t>
                          </m:r>
                          <m:r>
                            <a:rPr lang="en-GB" i="1">
                              <a:latin typeface="Cambria Math" panose="02040503050406030204" pitchFamily="18" charset="0"/>
                              <a:ea typeface="Cambria Math" panose="02040503050406030204" pitchFamily="18" charset="0"/>
                            </a:rPr>
                            <m:t>)</m:t>
                          </m:r>
                        </m:sup>
                      </m:sSup>
                      <m:r>
                        <a:rPr lang="en-GB" b="0" i="1" smtClean="0">
                          <a:latin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𝜂</m:t>
                          </m:r>
                        </m:e>
                        <m:sup>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𝑘</m:t>
                          </m:r>
                          <m:r>
                            <a:rPr lang="en-GB" b="0" i="1" smtClean="0">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m:t>
                          </m:r>
                        </m:sup>
                      </m:sSup>
                      <m:r>
                        <a:rPr lang="en-GB" b="1" i="1" smtClean="0">
                          <a:solidFill>
                            <a:srgbClr val="C00000"/>
                          </a:solidFill>
                          <a:latin typeface="Cambria Math" panose="02040503050406030204" pitchFamily="18" charset="0"/>
                          <a:ea typeface="Cambria Math" panose="02040503050406030204" pitchFamily="18" charset="0"/>
                        </a:rPr>
                        <m:t>𝜻</m:t>
                      </m:r>
                    </m:oMath>
                  </m:oMathPara>
                </a14:m>
                <a:endParaRPr lang="en-DE" b="1" dirty="0"/>
              </a:p>
            </p:txBody>
          </p:sp>
        </mc:Choice>
        <mc:Fallback>
          <p:sp>
            <p:nvSpPr>
              <p:cNvPr id="25" name="Textfeld 24">
                <a:extLst>
                  <a:ext uri="{FF2B5EF4-FFF2-40B4-BE49-F238E27FC236}">
                    <a16:creationId xmlns:a16="http://schemas.microsoft.com/office/drawing/2014/main" id="{09A76957-5C35-0690-B7E0-12788C409C16}"/>
                  </a:ext>
                </a:extLst>
              </p:cNvPr>
              <p:cNvSpPr txBox="1">
                <a:spLocks noRot="1" noChangeAspect="1" noMove="1" noResize="1" noEditPoints="1" noAdjustHandles="1" noChangeArrowheads="1" noChangeShapeType="1" noTextEdit="1"/>
              </p:cNvSpPr>
              <p:nvPr/>
            </p:nvSpPr>
            <p:spPr>
              <a:xfrm>
                <a:off x="1312531" y="6289406"/>
                <a:ext cx="2928186" cy="380810"/>
              </a:xfrm>
              <a:prstGeom prst="rect">
                <a:avLst/>
              </a:prstGeom>
              <a:blipFill>
                <a:blip r:embed="rId7"/>
                <a:stretch>
                  <a:fillRect b="-14516"/>
                </a:stretch>
              </a:blipFill>
            </p:spPr>
            <p:txBody>
              <a:bodyPr/>
              <a:lstStyle/>
              <a:p>
                <a:r>
                  <a:rPr lang="en-DE">
                    <a:noFill/>
                  </a:rPr>
                  <a:t> </a:t>
                </a:r>
              </a:p>
            </p:txBody>
          </p:sp>
        </mc:Fallback>
      </mc:AlternateContent>
      <p:sp>
        <p:nvSpPr>
          <p:cNvPr id="26" name="TextBox 36">
            <a:extLst>
              <a:ext uri="{FF2B5EF4-FFF2-40B4-BE49-F238E27FC236}">
                <a16:creationId xmlns:a16="http://schemas.microsoft.com/office/drawing/2014/main" id="{B3EB6628-28B9-3344-4531-5E5A205428E1}"/>
              </a:ext>
            </a:extLst>
          </p:cNvPr>
          <p:cNvSpPr txBox="1"/>
          <p:nvPr/>
        </p:nvSpPr>
        <p:spPr>
          <a:xfrm>
            <a:off x="4113563" y="6370229"/>
            <a:ext cx="402674" cy="307777"/>
          </a:xfrm>
          <a:prstGeom prst="rect">
            <a:avLst/>
          </a:prstGeom>
          <a:noFill/>
        </p:spPr>
        <p:txBody>
          <a:bodyPr wrap="none" rtlCol="0">
            <a:spAutoFit/>
          </a:bodyPr>
          <a:lstStyle/>
          <a:p>
            <a:r>
              <a:rPr lang="en-GB" sz="1400" noProof="0" dirty="0"/>
              <a:t>(6)</a:t>
            </a:r>
          </a:p>
        </p:txBody>
      </p:sp>
      <p:pic>
        <p:nvPicPr>
          <p:cNvPr id="28" name="Grafik 27">
            <a:extLst>
              <a:ext uri="{FF2B5EF4-FFF2-40B4-BE49-F238E27FC236}">
                <a16:creationId xmlns:a16="http://schemas.microsoft.com/office/drawing/2014/main" id="{173156A8-26AB-2D9D-A956-6B512119F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5839" y="91755"/>
            <a:ext cx="5585380" cy="5188998"/>
          </a:xfrm>
          <a:prstGeom prst="rect">
            <a:avLst/>
          </a:prstGeom>
        </p:spPr>
      </p:pic>
      <mc:AlternateContent xmlns:mc="http://schemas.openxmlformats.org/markup-compatibility/2006">
        <mc:Choice xmlns:a14="http://schemas.microsoft.com/office/drawing/2010/main" Requires="a14">
          <p:sp>
            <p:nvSpPr>
              <p:cNvPr id="29" name="Textfeld 28">
                <a:extLst>
                  <a:ext uri="{FF2B5EF4-FFF2-40B4-BE49-F238E27FC236}">
                    <a16:creationId xmlns:a16="http://schemas.microsoft.com/office/drawing/2014/main" id="{EE99C5B4-0039-D27C-834D-276AED4BB0FD}"/>
                  </a:ext>
                </a:extLst>
              </p:cNvPr>
              <p:cNvSpPr txBox="1"/>
              <p:nvPr/>
            </p:nvSpPr>
            <p:spPr>
              <a:xfrm>
                <a:off x="8979298" y="175259"/>
                <a:ext cx="106362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𝑁</m:t>
                      </m:r>
                      <m:r>
                        <a:rPr lang="en-GB" b="0" i="1" smtClean="0">
                          <a:solidFill>
                            <a:schemeClr val="bg1"/>
                          </a:solidFill>
                          <a:latin typeface="Cambria Math" panose="02040503050406030204" pitchFamily="18" charset="0"/>
                        </a:rPr>
                        <m:t>=2×2</m:t>
                      </m:r>
                    </m:oMath>
                  </m:oMathPara>
                </a14:m>
                <a:endParaRPr lang="en-DE" dirty="0">
                  <a:solidFill>
                    <a:schemeClr val="bg1"/>
                  </a:solidFill>
                </a:endParaRPr>
              </a:p>
            </p:txBody>
          </p:sp>
        </mc:Choice>
        <mc:Fallback>
          <p:sp>
            <p:nvSpPr>
              <p:cNvPr id="29" name="Textfeld 28">
                <a:extLst>
                  <a:ext uri="{FF2B5EF4-FFF2-40B4-BE49-F238E27FC236}">
                    <a16:creationId xmlns:a16="http://schemas.microsoft.com/office/drawing/2014/main" id="{EE99C5B4-0039-D27C-834D-276AED4BB0FD}"/>
                  </a:ext>
                </a:extLst>
              </p:cNvPr>
              <p:cNvSpPr txBox="1">
                <a:spLocks noRot="1" noChangeAspect="1" noMove="1" noResize="1" noEditPoints="1" noAdjustHandles="1" noChangeArrowheads="1" noChangeShapeType="1" noTextEdit="1"/>
              </p:cNvSpPr>
              <p:nvPr/>
            </p:nvSpPr>
            <p:spPr>
              <a:xfrm>
                <a:off x="8979298" y="175259"/>
                <a:ext cx="1063625" cy="276999"/>
              </a:xfrm>
              <a:prstGeom prst="rect">
                <a:avLst/>
              </a:prstGeom>
              <a:blipFill>
                <a:blip r:embed="rId10"/>
                <a:stretch>
                  <a:fillRect l="-4598" r="-4598" b="-8889"/>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30" name="Textfeld 29">
                <a:extLst>
                  <a:ext uri="{FF2B5EF4-FFF2-40B4-BE49-F238E27FC236}">
                    <a16:creationId xmlns:a16="http://schemas.microsoft.com/office/drawing/2014/main" id="{9AB53F42-5407-9371-5355-C4294CF74145}"/>
                  </a:ext>
                </a:extLst>
              </p:cNvPr>
              <p:cNvSpPr txBox="1"/>
              <p:nvPr/>
            </p:nvSpPr>
            <p:spPr>
              <a:xfrm>
                <a:off x="8979297" y="535762"/>
                <a:ext cx="134895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𝑀</m:t>
                      </m:r>
                      <m:r>
                        <a:rPr lang="en-GB" b="0" i="1" smtClean="0">
                          <a:solidFill>
                            <a:schemeClr val="bg1"/>
                          </a:solidFill>
                          <a:latin typeface="Cambria Math" panose="02040503050406030204" pitchFamily="18" charset="0"/>
                        </a:rPr>
                        <m:t>=11×11</m:t>
                      </m:r>
                    </m:oMath>
                  </m:oMathPara>
                </a14:m>
                <a:endParaRPr lang="en-DE" dirty="0">
                  <a:solidFill>
                    <a:schemeClr val="bg1"/>
                  </a:solidFill>
                </a:endParaRPr>
              </a:p>
            </p:txBody>
          </p:sp>
        </mc:Choice>
        <mc:Fallback>
          <p:sp>
            <p:nvSpPr>
              <p:cNvPr id="30" name="Textfeld 29">
                <a:extLst>
                  <a:ext uri="{FF2B5EF4-FFF2-40B4-BE49-F238E27FC236}">
                    <a16:creationId xmlns:a16="http://schemas.microsoft.com/office/drawing/2014/main" id="{9AB53F42-5407-9371-5355-C4294CF74145}"/>
                  </a:ext>
                </a:extLst>
              </p:cNvPr>
              <p:cNvSpPr txBox="1">
                <a:spLocks noRot="1" noChangeAspect="1" noMove="1" noResize="1" noEditPoints="1" noAdjustHandles="1" noChangeArrowheads="1" noChangeShapeType="1" noTextEdit="1"/>
              </p:cNvSpPr>
              <p:nvPr/>
            </p:nvSpPr>
            <p:spPr>
              <a:xfrm>
                <a:off x="8979297" y="535762"/>
                <a:ext cx="1348959" cy="276999"/>
              </a:xfrm>
              <a:prstGeom prst="rect">
                <a:avLst/>
              </a:prstGeom>
              <a:blipFill>
                <a:blip r:embed="rId11"/>
                <a:stretch>
                  <a:fillRect l="-3620" r="-3167" b="-8889"/>
                </a:stretch>
              </a:blipFill>
            </p:spPr>
            <p:txBody>
              <a:bodyPr/>
              <a:lstStyle/>
              <a:p>
                <a:r>
                  <a:rPr lang="en-DE">
                    <a:noFill/>
                  </a:rPr>
                  <a:t> </a:t>
                </a:r>
              </a:p>
            </p:txBody>
          </p:sp>
        </mc:Fallback>
      </mc:AlternateContent>
    </p:spTree>
    <p:extLst>
      <p:ext uri="{BB962C8B-B14F-4D97-AF65-F5344CB8AC3E}">
        <p14:creationId xmlns:p14="http://schemas.microsoft.com/office/powerpoint/2010/main" val="316414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93B04-B4C0-B67E-FA82-5D53CE476C3A}"/>
            </a:ext>
          </a:extLst>
        </p:cNvPr>
        <p:cNvGrpSpPr/>
        <p:nvPr/>
      </p:nvGrpSpPr>
      <p:grpSpPr>
        <a:xfrm>
          <a:off x="0" y="0"/>
          <a:ext cx="0" cy="0"/>
          <a:chOff x="0" y="0"/>
          <a:chExt cx="0" cy="0"/>
        </a:xfrm>
      </p:grpSpPr>
      <p:sp>
        <p:nvSpPr>
          <p:cNvPr id="23" name="TextBox 33">
            <a:extLst>
              <a:ext uri="{FF2B5EF4-FFF2-40B4-BE49-F238E27FC236}">
                <a16:creationId xmlns:a16="http://schemas.microsoft.com/office/drawing/2014/main" id="{17473B57-4936-8F87-D731-823B7292D2D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graphicFrame>
        <p:nvGraphicFramePr>
          <p:cNvPr id="238" name="Table 237">
            <a:extLst>
              <a:ext uri="{FF2B5EF4-FFF2-40B4-BE49-F238E27FC236}">
                <a16:creationId xmlns:a16="http://schemas.microsoft.com/office/drawing/2014/main" id="{A489D2CD-BC49-1E1D-1E70-CA01384EAF06}"/>
              </a:ext>
            </a:extLst>
          </p:cNvPr>
          <p:cNvGraphicFramePr>
            <a:graphicFrameLocks noGrp="1"/>
          </p:cNvGraphicFramePr>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824A7F0A-931F-93D4-67E0-EB9DC624ABB4}"/>
              </a:ext>
            </a:extLst>
          </p:cNvPr>
          <p:cNvGraphicFramePr>
            <a:graphicFrameLocks noGrp="1"/>
          </p:cNvGraphicFramePr>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3B80028F-5926-060E-A6C1-9F12B0FA5CF2}"/>
              </a:ext>
            </a:extLst>
          </p:cNvPr>
          <p:cNvGraphicFramePr>
            <a:graphicFrameLocks noGrp="1"/>
          </p:cNvGraphicFramePr>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0DC363E4-C3C2-D3A1-D694-B26BE47DAB51}"/>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96258907-1548-295A-6BAE-9E00F7E0903E}"/>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44F71327-B57A-635E-D75F-3FA31F3199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A497E20-555E-6A44-A8B0-3022410F707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939A909-D776-A3E7-D467-379B6B47774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44DD5853-F028-C5DC-066A-B818ABAB2495}"/>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A6AEA9DE-8BCD-8E1F-145C-92D64D19ECA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BD1151-A934-7945-9486-2A83149920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79949CB-61CA-F9AA-21F2-D864D799C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69646D1-8C83-504F-543B-A982F21B3BF1}"/>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2B9DF137-9AA2-8582-83FD-CB862F070C2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0C7A89E-B8AB-E082-5BAD-A0572AAFCC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303E173-CE81-F988-2B2D-F04CC0A0961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5E00F5A9-DED7-47FA-FB67-54BC447946A4}"/>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58BA36EA-3597-CF03-56BE-89E9E3DB48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245CF7C-A209-B3BF-10F7-9F1656F23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9AEDCB9-F6F9-AC7E-8C97-2D9C6F0FD1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8C984A2-170B-14D2-D26B-EFC56EE4924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690E167-89E0-F728-47F9-F64630DE3D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E21338F-5BBF-945E-0324-DD2235E6F7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DFF2BB9-8ED3-F957-013A-830E14E4D3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E0BD78A-8A35-0D64-D05E-5592E0DCDB5C}"/>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47A81948-EB65-5954-F56A-AC6FF550070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278B3E6-949A-75EB-B78B-7ECFBD5A88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EB6E4C4-D9D8-DF54-5770-18D3C61E40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E8DD600-FD96-E118-99F2-57D652E7D9FF}"/>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CFC0B47-E297-BD82-2A42-3B61E5BC37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2ABCF2-15F1-2833-0AE5-CFF103AC6E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336B373-63B6-8E01-58E0-EF0E06AA3B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B47C995-33CD-FCA7-BB17-9628C07B67E2}"/>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E60418BE-AA6B-C548-092E-77EEF1F43A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D9789F7-C0F4-DF02-4B53-8E121D6D3A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334189-18DF-9897-AE34-8942C440C1F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0BF07BE-B25E-4921-D79B-DC2F4D45A956}"/>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9A418ED9-5BED-2C09-82EE-833EA15843C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A443E15-9546-3594-C58D-E9BEA524EA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D7631B-4695-8710-46D4-6ECFE406A8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F88C6408-66F0-7D78-E1A8-39B91C98539D}"/>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F214F27E-57FC-C044-8541-44BD0D79D4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5CC08CB-8F93-C274-658D-46FCF1DE22D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7806DA1-FAAF-7A3D-C17E-4F69ECE0B8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5E2B947-7B64-AF64-92D7-257E7CBBE83B}"/>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2E28A589-2CC5-1A6B-B1B2-4E7CB24B071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122082B-8E38-6A33-DA3D-33CDB7A283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DC4FCA-C2E1-531A-2586-3EF7D3F017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87A3907C-DAD4-7052-ABD7-55E9AD559A1E}"/>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231A4230-AEF0-5E1A-E417-9CA66CA1910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90FC07-E556-FB6C-A713-7A4822783A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3B42807-F072-EBD9-0643-C894EFE597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F867EE1-9738-FD28-9C70-0415C2F8E9DC}"/>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164FD6F3-73F9-C148-2DC0-0C654D9B9C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4409F46-C08F-16B7-0632-7A2B663F1F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6B18E46-185B-1762-9F51-01A4C69B13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6BF31820-4DCA-E6CC-5DEE-AFEBFF9355DD}"/>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1A3463D8-BC1A-5F54-496B-FA0EEBA9228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2499FD8-F57C-236D-358E-DA772F57B0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8B9660-CE99-086A-4D71-BA503355DE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A0C248F8-ECEF-9A0D-186A-A92E622DE687}"/>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D12B0DC1-397C-888F-C8C8-6E0B6DDDC1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FFEDAB2-CA13-05DF-E6C4-FAFCB7507A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7AECE9E-02A6-F574-6BBE-D2EC626B0EC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457DE3B3-081A-41D8-BBDC-99582D293D4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904EE67A-1F9E-5807-7A55-ECAA6F50866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C208F14-C37C-B385-9D4C-F508B36F9C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1847FB-520D-2358-B093-3DB590864E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124" name="TextBox 33">
            <a:extLst>
              <a:ext uri="{FF2B5EF4-FFF2-40B4-BE49-F238E27FC236}">
                <a16:creationId xmlns:a16="http://schemas.microsoft.com/office/drawing/2014/main" id="{BC76C0A2-77A0-851F-3D30-EA0CCBD0BF87}"/>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2D-DFT Scheme</a:t>
            </a:r>
            <a:endParaRPr lang="en-GB" sz="2800" b="0" strike="noStrike" spc="-1" noProof="0" dirty="0">
              <a:latin typeface="Arial"/>
            </a:endParaRPr>
          </a:p>
        </p:txBody>
      </p:sp>
      <p:sp>
        <p:nvSpPr>
          <p:cNvPr id="3" name="TextBox 2">
            <a:extLst>
              <a:ext uri="{FF2B5EF4-FFF2-40B4-BE49-F238E27FC236}">
                <a16:creationId xmlns:a16="http://schemas.microsoft.com/office/drawing/2014/main" id="{A2141E4B-FAB8-7726-F134-054C21E489D3}"/>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71B7A3C-138C-879E-F7EB-B0F54A20FF6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sp>
        <p:nvSpPr>
          <p:cNvPr id="117" name="TextBox 116">
            <a:extLst>
              <a:ext uri="{FF2B5EF4-FFF2-40B4-BE49-F238E27FC236}">
                <a16:creationId xmlns:a16="http://schemas.microsoft.com/office/drawing/2014/main" id="{79F19F7F-836A-F76D-1A92-950A0B99DF48}"/>
              </a:ext>
            </a:extLst>
          </p:cNvPr>
          <p:cNvSpPr txBox="1"/>
          <p:nvPr/>
        </p:nvSpPr>
        <p:spPr>
          <a:xfrm>
            <a:off x="3456" y="6389012"/>
            <a:ext cx="1137735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1B1CBA75-42F0-8044-5854-A1F2A10CD9D4}"/>
                  </a:ext>
                </a:extLst>
              </p:cNvPr>
              <p:cNvSpPr txBox="1"/>
              <p:nvPr/>
            </p:nvSpPr>
            <p:spPr>
              <a:xfrm>
                <a:off x="-32953" y="4514823"/>
                <a:ext cx="4127771" cy="810222"/>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de-DE" b="0" i="1" noProof="0" smtClean="0">
                        <a:latin typeface="Cambria Math" panose="02040503050406030204" pitchFamily="18" charset="0"/>
                      </a:rPr>
                      <m:t>𝑦</m:t>
                    </m:r>
                  </m:oMath>
                </a14:m>
                <a:r>
                  <a:rPr lang="en-GB" noProof="0" dirty="0"/>
                  <a:t>-component of the spatial dimension</a:t>
                </a:r>
              </a:p>
            </p:txBody>
          </p:sp>
        </mc:Choice>
        <mc:Fallback xmlns="">
          <p:sp>
            <p:nvSpPr>
              <p:cNvPr id="199" name="TextBox 198">
                <a:extLst>
                  <a:ext uri="{FF2B5EF4-FFF2-40B4-BE49-F238E27FC236}">
                    <a16:creationId xmlns:a16="http://schemas.microsoft.com/office/drawing/2014/main" id="{1B1CBA75-42F0-8044-5854-A1F2A10CD9D4}"/>
                  </a:ext>
                </a:extLst>
              </p:cNvPr>
              <p:cNvSpPr txBox="1">
                <a:spLocks noRot="1" noChangeAspect="1" noMove="1" noResize="1" noEditPoints="1" noAdjustHandles="1" noChangeArrowheads="1" noChangeShapeType="1" noTextEdit="1"/>
              </p:cNvSpPr>
              <p:nvPr/>
            </p:nvSpPr>
            <p:spPr>
              <a:xfrm>
                <a:off x="-32953" y="4514823"/>
                <a:ext cx="4127771" cy="810222"/>
              </a:xfrm>
              <a:prstGeom prst="rect">
                <a:avLst/>
              </a:prstGeom>
              <a:blipFill>
                <a:blip r:embed="rId6"/>
                <a:stretch>
                  <a:fillRect l="-1329" b="-11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13090F27-0697-632C-13A4-E72D0E68DE52}"/>
                  </a:ext>
                </a:extLst>
              </p:cNvPr>
              <p:cNvSpPr txBox="1"/>
              <p:nvPr/>
            </p:nvSpPr>
            <p:spPr>
              <a:xfrm>
                <a:off x="0" y="5466612"/>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de-DE" i="1">
                        <a:latin typeface="Cambria Math" panose="02040503050406030204" pitchFamily="18" charset="0"/>
                      </a:rPr>
                      <m:t>𝑥</m:t>
                    </m:r>
                  </m:oMath>
                </a14:m>
                <a:r>
                  <a:rPr lang="en-GB" noProof="0" dirty="0"/>
                  <a:t>-component of the spatial dimension</a:t>
                </a:r>
              </a:p>
            </p:txBody>
          </p:sp>
        </mc:Choice>
        <mc:Fallback xmlns="">
          <p:sp>
            <p:nvSpPr>
              <p:cNvPr id="200" name="TextBox 199">
                <a:extLst>
                  <a:ext uri="{FF2B5EF4-FFF2-40B4-BE49-F238E27FC236}">
                    <a16:creationId xmlns:a16="http://schemas.microsoft.com/office/drawing/2014/main" id="{13090F27-0697-632C-13A4-E72D0E68DE52}"/>
                  </a:ext>
                </a:extLst>
              </p:cNvPr>
              <p:cNvSpPr txBox="1">
                <a:spLocks noRot="1" noChangeAspect="1" noMove="1" noResize="1" noEditPoints="1" noAdjustHandles="1" noChangeArrowheads="1" noChangeShapeType="1" noTextEdit="1"/>
              </p:cNvSpPr>
              <p:nvPr/>
            </p:nvSpPr>
            <p:spPr>
              <a:xfrm>
                <a:off x="0" y="5466612"/>
                <a:ext cx="4481565" cy="668260"/>
              </a:xfrm>
              <a:prstGeom prst="rect">
                <a:avLst/>
              </a:prstGeom>
              <a:blipFill>
                <a:blip r:embed="rId7"/>
                <a:stretch>
                  <a:fillRect l="-1088" t="-5505" b="-146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AC76D287-A746-205A-D2B8-BDA574AF5BB0}"/>
                  </a:ext>
                </a:extLst>
              </p:cNvPr>
              <p:cNvSpPr txBox="1"/>
              <p:nvPr/>
            </p:nvSpPr>
            <p:spPr>
              <a:xfrm>
                <a:off x="-10985" y="3439299"/>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xmlns="">
          <p:sp>
            <p:nvSpPr>
              <p:cNvPr id="201" name="TextBox 200">
                <a:extLst>
                  <a:ext uri="{FF2B5EF4-FFF2-40B4-BE49-F238E27FC236}">
                    <a16:creationId xmlns:a16="http://schemas.microsoft.com/office/drawing/2014/main" id="{AC76D287-A746-205A-D2B8-BDA574AF5BB0}"/>
                  </a:ext>
                </a:extLst>
              </p:cNvPr>
              <p:cNvSpPr txBox="1">
                <a:spLocks noRot="1" noChangeAspect="1" noMove="1" noResize="1" noEditPoints="1" noAdjustHandles="1" noChangeArrowheads="1" noChangeShapeType="1" noTextEdit="1"/>
              </p:cNvSpPr>
              <p:nvPr/>
            </p:nvSpPr>
            <p:spPr>
              <a:xfrm>
                <a:off x="-10985" y="3439299"/>
                <a:ext cx="2448800" cy="1345753"/>
              </a:xfrm>
              <a:prstGeom prst="rect">
                <a:avLst/>
              </a:prstGeom>
              <a:blipFill>
                <a:blip r:embed="rId8"/>
                <a:stretch>
                  <a:fillRect t="-2262"/>
                </a:stretch>
              </a:blipFill>
            </p:spPr>
            <p:txBody>
              <a:bodyPr/>
              <a:lstStyle/>
              <a:p>
                <a:r>
                  <a:rPr lang="en-US">
                    <a:noFill/>
                  </a:rPr>
                  <a:t> </a:t>
                </a:r>
              </a:p>
            </p:txBody>
          </p:sp>
        </mc:Fallback>
      </mc:AlternateContent>
      <p:sp>
        <p:nvSpPr>
          <p:cNvPr id="202" name="Rectangle 201">
            <a:extLst>
              <a:ext uri="{FF2B5EF4-FFF2-40B4-BE49-F238E27FC236}">
                <a16:creationId xmlns:a16="http://schemas.microsoft.com/office/drawing/2014/main" id="{5A613696-F78F-2BDF-8C1B-29EEB6892BF3}"/>
              </a:ext>
            </a:extLst>
          </p:cNvPr>
          <p:cNvSpPr/>
          <p:nvPr/>
        </p:nvSpPr>
        <p:spPr>
          <a:xfrm>
            <a:off x="0" y="2667484"/>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F9C9D99A-2B4F-BA25-2AD3-2EB31377F607}"/>
              </a:ext>
            </a:extLst>
          </p:cNvPr>
          <p:cNvCxnSpPr>
            <a:cxnSpLocks/>
            <a:stCxn id="35" idx="2"/>
            <a:endCxn id="202" idx="3"/>
          </p:cNvCxnSpPr>
          <p:nvPr/>
        </p:nvCxnSpPr>
        <p:spPr>
          <a:xfrm rot="5400000">
            <a:off x="4448729" y="2619434"/>
            <a:ext cx="1748653"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7371947D-0B50-D219-5F47-801F3C702600}"/>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A70E6180-434E-B484-D5C6-7BB4524E31C1}"/>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C42F4C3F-52D3-9747-3210-BE498CDB0794}"/>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F691FBC6-CCB1-1B52-195B-391B17202D13}"/>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9A01868E-737D-323C-FDA1-081E82FD0760}"/>
                  </a:ext>
                </a:extLst>
              </p:cNvPr>
              <p:cNvSpPr txBox="1"/>
              <p:nvPr/>
            </p:nvSpPr>
            <p:spPr>
              <a:xfrm>
                <a:off x="9997437" y="1644371"/>
                <a:ext cx="1402929"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m:rPr>
                          <m:sty m:val="p"/>
                        </m:rPr>
                        <a:rPr lang="de-DE" b="0" i="1" noProof="0" smtClean="0">
                          <a:latin typeface="Cambria Math" panose="02040503050406030204" pitchFamily="18" charset="0"/>
                        </a:rPr>
                        <m:t>s</m:t>
                      </m:r>
                    </m:oMath>
                  </m:oMathPara>
                </a14:m>
                <a:endParaRPr lang="en-GB" noProof="0" dirty="0"/>
              </a:p>
            </p:txBody>
          </p:sp>
        </mc:Choice>
        <mc:Fallback xmlns="">
          <p:sp>
            <p:nvSpPr>
              <p:cNvPr id="215" name="TextBox 214">
                <a:extLst>
                  <a:ext uri="{FF2B5EF4-FFF2-40B4-BE49-F238E27FC236}">
                    <a16:creationId xmlns:a16="http://schemas.microsoft.com/office/drawing/2014/main" id="{9A01868E-737D-323C-FDA1-081E82FD0760}"/>
                  </a:ext>
                </a:extLst>
              </p:cNvPr>
              <p:cNvSpPr txBox="1">
                <a:spLocks noRot="1" noChangeAspect="1" noMove="1" noResize="1" noEditPoints="1" noAdjustHandles="1" noChangeArrowheads="1" noChangeShapeType="1" noTextEdit="1"/>
              </p:cNvSpPr>
              <p:nvPr/>
            </p:nvSpPr>
            <p:spPr>
              <a:xfrm>
                <a:off x="9997437" y="1644371"/>
                <a:ext cx="1402929" cy="411010"/>
              </a:xfrm>
              <a:prstGeom prst="rect">
                <a:avLst/>
              </a:prstGeom>
              <a:blipFill>
                <a:blip r:embed="rId11"/>
                <a:stretch>
                  <a:fillRect b="-7463"/>
                </a:stretch>
              </a:blipFill>
            </p:spPr>
            <p:txBody>
              <a:bodyPr/>
              <a:lstStyle/>
              <a:p>
                <a:r>
                  <a:rPr lang="en-US">
                    <a:noFill/>
                  </a:rPr>
                  <a:t> </a:t>
                </a:r>
              </a:p>
            </p:txBody>
          </p:sp>
        </mc:Fallback>
      </mc:AlternateContent>
      <p:cxnSp>
        <p:nvCxnSpPr>
          <p:cNvPr id="217" name="Connector: Elbow 216">
            <a:extLst>
              <a:ext uri="{FF2B5EF4-FFF2-40B4-BE49-F238E27FC236}">
                <a16:creationId xmlns:a16="http://schemas.microsoft.com/office/drawing/2014/main" id="{8554F240-9B91-639F-789A-423CED3FF93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229D2C2B-8987-A984-F260-38013B310D43}"/>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732515A2-27F4-7542-76B1-45574377B893}"/>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13</a:t>
            </a:fld>
            <a:endParaRPr lang="en-GB" sz="1600" noProof="0" dirty="0"/>
          </a:p>
        </p:txBody>
      </p:sp>
      <p:sp>
        <p:nvSpPr>
          <p:cNvPr id="220" name="Rectangle 219">
            <a:extLst>
              <a:ext uri="{FF2B5EF4-FFF2-40B4-BE49-F238E27FC236}">
                <a16:creationId xmlns:a16="http://schemas.microsoft.com/office/drawing/2014/main" id="{72D03CEE-B3E0-43B2-1F15-BAA258AB1B5E}"/>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BFE3291C-5427-EE48-E269-7A9BEFC39E84}"/>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275F4741-1A92-65C8-0B5A-0E4584A2F1BB}"/>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A06F19AB-F04C-7B9B-A8B9-7D33AC223896}"/>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8714E09D-56E3-4872-B02D-BC37163DA63D}"/>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4D638CAA-52BE-1620-148B-FFDED572E857}"/>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8B9D4C25-8177-7039-D0C8-1E1C303EA213}"/>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2F35386-872D-D909-471D-1B73D59C9633}"/>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2C1A8C-F763-11E4-C23F-D9088DE304DE}"/>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699F6E94-96E5-F28C-650B-77438A56F83A}"/>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7B90B8-9943-DDD7-187C-680BC2C0768C}"/>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2682F04-A880-3D7A-179D-63F7FED09DFA}"/>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87C8A2-5BAE-BF84-4A58-59E69FA65A08}"/>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4F2EA8-2D72-BFE7-27A4-85526DBA484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1D72A559-751D-5C7F-EB49-BD740DB0F4CE}"/>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952ACA-BFDC-F9AA-A964-7AC639E2C934}"/>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FE3B50E6-4590-DB69-3BF8-FE7D02FA3C16}"/>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A94D1CE-0D17-4FA6-42BB-DDB35511EA7D}"/>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7BA6250-F560-71F8-F670-F365BA4CA2E0}"/>
              </a:ext>
            </a:extLst>
          </p:cNvPr>
          <p:cNvGraphicFramePr>
            <a:graphicFrameLocks noGrp="1"/>
          </p:cNvGraphicFramePr>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6869E7-35CB-B9ED-6783-40A683EB9D1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9495DB2E-42FF-1D52-9622-370BDC4EE9D2}"/>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490EC8-B9BE-196C-FC6E-3D186E8568CC}"/>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122B927-D82E-58CB-E31C-7EC87B7671FD}"/>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EB5BB22-8E16-205E-9A11-6E8295FD8018}"/>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4FAAECA-B402-94D0-D216-CAEE2783CB98}"/>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038528-7EA0-6D97-CCE2-822E2B0A2C78}"/>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78479FD-8329-0665-48F9-7D6104A4C8EC}"/>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E48961F-3C47-6A28-73D6-E3E501215C13}"/>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54CEDFB0-7ECD-C783-D486-B72F246A0FAB}"/>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B131C2A-21F6-5199-12D6-6C6E68AD8B51}"/>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F2A921D-3F84-4A35-7C09-512C8C27EA1F}"/>
                  </a:ext>
                </a:extLst>
              </p:cNvPr>
              <p:cNvSpPr txBox="1"/>
              <p:nvPr/>
            </p:nvSpPr>
            <p:spPr>
              <a:xfrm>
                <a:off x="-25727" y="2749766"/>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xmlns="">
          <p:sp>
            <p:nvSpPr>
              <p:cNvPr id="133" name="TextBox 132">
                <a:extLst>
                  <a:ext uri="{FF2B5EF4-FFF2-40B4-BE49-F238E27FC236}">
                    <a16:creationId xmlns:a16="http://schemas.microsoft.com/office/drawing/2014/main" id="{3F2A921D-3F84-4A35-7C09-512C8C27EA1F}"/>
                  </a:ext>
                </a:extLst>
              </p:cNvPr>
              <p:cNvSpPr txBox="1">
                <a:spLocks noRot="1" noChangeAspect="1" noMove="1" noResize="1" noEditPoints="1" noAdjustHandles="1" noChangeArrowheads="1" noChangeShapeType="1" noTextEdit="1"/>
              </p:cNvSpPr>
              <p:nvPr/>
            </p:nvSpPr>
            <p:spPr>
              <a:xfrm>
                <a:off x="-25727" y="2749766"/>
                <a:ext cx="4481163" cy="596382"/>
              </a:xfrm>
              <a:prstGeom prst="rect">
                <a:avLst/>
              </a:prstGeom>
              <a:blipFill>
                <a:blip r:embed="rId28"/>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87DB16D2-56C5-013C-8850-D5ADF1FB1989}"/>
              </a:ext>
            </a:extLst>
          </p:cNvPr>
          <p:cNvSpPr/>
          <p:nvPr/>
        </p:nvSpPr>
        <p:spPr>
          <a:xfrm>
            <a:off x="10363380" y="2910623"/>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2" name="Group 11">
            <a:extLst>
              <a:ext uri="{FF2B5EF4-FFF2-40B4-BE49-F238E27FC236}">
                <a16:creationId xmlns:a16="http://schemas.microsoft.com/office/drawing/2014/main" id="{4DA41765-5A49-705E-552B-CC6B342F2215}"/>
              </a:ext>
            </a:extLst>
          </p:cNvPr>
          <p:cNvGrpSpPr>
            <a:grpSpLocks noChangeAspect="1"/>
          </p:cNvGrpSpPr>
          <p:nvPr/>
        </p:nvGrpSpPr>
        <p:grpSpPr>
          <a:xfrm>
            <a:off x="10579840" y="2394105"/>
            <a:ext cx="804417" cy="713070"/>
            <a:chOff x="1758028" y="3687481"/>
            <a:chExt cx="1312148" cy="1163145"/>
          </a:xfrm>
        </p:grpSpPr>
        <p:grpSp>
          <p:nvGrpSpPr>
            <p:cNvPr id="16" name="Group 15">
              <a:extLst>
                <a:ext uri="{FF2B5EF4-FFF2-40B4-BE49-F238E27FC236}">
                  <a16:creationId xmlns:a16="http://schemas.microsoft.com/office/drawing/2014/main" id="{FF1F835F-1D85-6095-3701-8142EC373952}"/>
                </a:ext>
              </a:extLst>
            </p:cNvPr>
            <p:cNvGrpSpPr/>
            <p:nvPr/>
          </p:nvGrpSpPr>
          <p:grpSpPr>
            <a:xfrm>
              <a:off x="2615571" y="4393426"/>
              <a:ext cx="454605" cy="457200"/>
              <a:chOff x="2615571" y="4393426"/>
              <a:chExt cx="454605" cy="457200"/>
            </a:xfrm>
          </p:grpSpPr>
          <p:sp>
            <p:nvSpPr>
              <p:cNvPr id="119" name="Oval 118">
                <a:extLst>
                  <a:ext uri="{FF2B5EF4-FFF2-40B4-BE49-F238E27FC236}">
                    <a16:creationId xmlns:a16="http://schemas.microsoft.com/office/drawing/2014/main" id="{09CC6412-5F93-396C-03E9-5C4579B89725}"/>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A381A35-F7D0-4914-C4A8-23C53795DDE6}"/>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AEE64817-D9B8-18B7-AEC8-202969AAC041}"/>
                </a:ext>
              </a:extLst>
            </p:cNvPr>
            <p:cNvGrpSpPr/>
            <p:nvPr/>
          </p:nvGrpSpPr>
          <p:grpSpPr>
            <a:xfrm>
              <a:off x="1758028" y="4383486"/>
              <a:ext cx="454605" cy="457200"/>
              <a:chOff x="2615571" y="4393426"/>
              <a:chExt cx="454605" cy="457200"/>
            </a:xfrm>
          </p:grpSpPr>
          <p:sp>
            <p:nvSpPr>
              <p:cNvPr id="116" name="Oval 115">
                <a:extLst>
                  <a:ext uri="{FF2B5EF4-FFF2-40B4-BE49-F238E27FC236}">
                    <a16:creationId xmlns:a16="http://schemas.microsoft.com/office/drawing/2014/main" id="{13EB2AD5-5589-89F1-348F-749F70631D08}"/>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190C8F6-9661-686B-1EF5-EF066828CCED}"/>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8DEF6147-B0F4-C749-35C0-EB5D1ABAB625}"/>
                </a:ext>
              </a:extLst>
            </p:cNvPr>
            <p:cNvCxnSpPr>
              <a:stCxn id="116" idx="6"/>
              <a:endCxn id="119"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A8407D-BC8A-9CED-2AAE-029F45990577}"/>
                </a:ext>
              </a:extLst>
            </p:cNvPr>
            <p:cNvCxnSpPr>
              <a:cxnSpLocks/>
              <a:stCxn id="116"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B62E90-ED51-A3FE-A4E0-FDF685B9B2B4}"/>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F944EC-2DE0-A04B-EF7D-00DD345946BE}"/>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240486-7F7A-BDDA-6D81-E8127339E06A}"/>
                </a:ext>
              </a:extLst>
            </p:cNvPr>
            <p:cNvCxnSpPr>
              <a:cxnSpLocks/>
              <a:stCxn id="119"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A53058-A081-04C8-B3AE-ED6C369DA542}"/>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90AAA7-EEB2-F0AC-43A0-1CCA05E79A9D}"/>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618648F-8281-9B6F-23C2-6D5FEB55F217}"/>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D0D434-7B29-F6D4-EE3E-B13D9600683C}"/>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CAE385A-4473-15D4-11BF-214079A9B00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F484CB7-A2CD-E77E-7AD5-3A148212ADE8}"/>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AC983AE2-5630-39DE-1EBC-59D1C1460B4F}"/>
                </a:ext>
              </a:extLst>
            </p:cNvPr>
            <p:cNvCxnSpPr>
              <a:stCxn id="34" idx="4"/>
              <a:endCxn id="36"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E88C55-2A39-6FA5-73E0-A7A9AF4FD4C4}"/>
                </a:ext>
              </a:extLst>
            </p:cNvPr>
            <p:cNvCxnSpPr>
              <a:cxnSpLocks/>
              <a:stCxn id="34" idx="0"/>
              <a:endCxn id="36"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5E12B2-CB40-71F2-6315-ACE74BC49866}"/>
                </a:ext>
              </a:extLst>
            </p:cNvPr>
            <p:cNvCxnSpPr>
              <a:stCxn id="36"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B6FE87-4115-23DC-9D0E-4F04DF7756F6}"/>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BEB4D22-05E1-7A54-34D2-ED4CE38BD0D0}"/>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F81544C-D857-409E-AD25-07E7026AFD0B}"/>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Graphic 121" descr="Wireless with solid fill">
            <a:extLst>
              <a:ext uri="{FF2B5EF4-FFF2-40B4-BE49-F238E27FC236}">
                <a16:creationId xmlns:a16="http://schemas.microsoft.com/office/drawing/2014/main" id="{C616CAC5-92C3-8707-A983-C26FA5B4632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20955696">
            <a:off x="10758081" y="2021428"/>
            <a:ext cx="322586" cy="297515"/>
          </a:xfrm>
          <a:prstGeom prst="rect">
            <a:avLst/>
          </a:prstGeom>
        </p:spPr>
      </p:pic>
    </p:spTree>
    <p:extLst>
      <p:ext uri="{BB962C8B-B14F-4D97-AF65-F5344CB8AC3E}">
        <p14:creationId xmlns:p14="http://schemas.microsoft.com/office/powerpoint/2010/main" val="122596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2"/>
                                        </p:tgtEl>
                                        <p:attrNameLst>
                                          <p:attrName>style.visibility</p:attrName>
                                        </p:attrNameLst>
                                      </p:cBhvr>
                                      <p:to>
                                        <p:strVal val="visible"/>
                                      </p:to>
                                    </p:set>
                                    <p:animEffect transition="in" filter="fade">
                                      <p:cBhvr>
                                        <p:cTn id="16" dur="500"/>
                                        <p:tgtEl>
                                          <p:spTgt spid="2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500"/>
                                        <p:tgtEl>
                                          <p:spTgt spid="20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1"/>
                                        </p:tgtEl>
                                        <p:attrNameLst>
                                          <p:attrName>style.visibility</p:attrName>
                                        </p:attrNameLst>
                                      </p:cBhvr>
                                      <p:to>
                                        <p:strVal val="visible"/>
                                      </p:to>
                                    </p:set>
                                    <p:animEffect transition="in" filter="fade">
                                      <p:cBhvr>
                                        <p:cTn id="25" dur="500"/>
                                        <p:tgtEl>
                                          <p:spTgt spid="20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9"/>
                                        </p:tgtEl>
                                        <p:attrNameLst>
                                          <p:attrName>style.visibility</p:attrName>
                                        </p:attrNameLst>
                                      </p:cBhvr>
                                      <p:to>
                                        <p:strVal val="visible"/>
                                      </p:to>
                                    </p:set>
                                    <p:animEffect transition="in" filter="fade">
                                      <p:cBhvr>
                                        <p:cTn id="28" dur="500"/>
                                        <p:tgtEl>
                                          <p:spTgt spid="19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0"/>
                                        </p:tgtEl>
                                        <p:attrNameLst>
                                          <p:attrName>style.visibility</p:attrName>
                                        </p:attrNameLst>
                                      </p:cBhvr>
                                      <p:to>
                                        <p:strVal val="visible"/>
                                      </p:to>
                                    </p:set>
                                    <p:animEffect transition="in" filter="fade">
                                      <p:cBhvr>
                                        <p:cTn id="31" dur="500"/>
                                        <p:tgtEl>
                                          <p:spTgt spid="20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3"/>
                                        </p:tgtEl>
                                        <p:attrNameLst>
                                          <p:attrName>style.visibility</p:attrName>
                                        </p:attrNameLst>
                                      </p:cBhvr>
                                      <p:to>
                                        <p:strVal val="visible"/>
                                      </p:to>
                                    </p:set>
                                    <p:animEffect transition="in" filter="fade">
                                      <p:cBhvr>
                                        <p:cTn id="36" dur="500"/>
                                        <p:tgtEl>
                                          <p:spTgt spid="2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8"/>
                                        </p:tgtEl>
                                        <p:attrNameLst>
                                          <p:attrName>style.visibility</p:attrName>
                                        </p:attrNameLst>
                                      </p:cBhvr>
                                      <p:to>
                                        <p:strVal val="visible"/>
                                      </p:to>
                                    </p:set>
                                    <p:animEffect transition="in" filter="fade">
                                      <p:cBhvr>
                                        <p:cTn id="39" dur="500"/>
                                        <p:tgtEl>
                                          <p:spTgt spid="218"/>
                                        </p:tgtEl>
                                      </p:cBhvr>
                                    </p:animEffect>
                                  </p:childTnLst>
                                </p:cTn>
                              </p:par>
                              <p:par>
                                <p:cTn id="40" presetID="10" presetClass="entr" presetSubtype="0" fill="hold" nodeType="withEffect">
                                  <p:stCondLst>
                                    <p:cond delay="0"/>
                                  </p:stCondLst>
                                  <p:childTnLst>
                                    <p:set>
                                      <p:cBhvr>
                                        <p:cTn id="41" dur="1" fill="hold">
                                          <p:stCondLst>
                                            <p:cond delay="0"/>
                                          </p:stCondLst>
                                        </p:cTn>
                                        <p:tgtEl>
                                          <p:spTgt spid="217"/>
                                        </p:tgtEl>
                                        <p:attrNameLst>
                                          <p:attrName>style.visibility</p:attrName>
                                        </p:attrNameLst>
                                      </p:cBhvr>
                                      <p:to>
                                        <p:strVal val="visible"/>
                                      </p:to>
                                    </p:set>
                                    <p:animEffect transition="in" filter="fade">
                                      <p:cBhvr>
                                        <p:cTn id="42" dur="500"/>
                                        <p:tgtEl>
                                          <p:spTgt spid="2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0"/>
                                        </p:tgtEl>
                                        <p:attrNameLst>
                                          <p:attrName>style.visibility</p:attrName>
                                        </p:attrNameLst>
                                      </p:cBhvr>
                                      <p:to>
                                        <p:strVal val="visible"/>
                                      </p:to>
                                    </p:set>
                                    <p:animEffect transition="in" filter="fade">
                                      <p:cBhvr>
                                        <p:cTn id="45" dur="500"/>
                                        <p:tgtEl>
                                          <p:spTgt spid="2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9"/>
                                        </p:tgtEl>
                                        <p:attrNameLst>
                                          <p:attrName>style.visibility</p:attrName>
                                        </p:attrNameLst>
                                      </p:cBhvr>
                                      <p:to>
                                        <p:strVal val="visible"/>
                                      </p:to>
                                    </p:set>
                                    <p:animEffect transition="in" filter="fade">
                                      <p:cBhvr>
                                        <p:cTn id="48" dur="500"/>
                                        <p:tgtEl>
                                          <p:spTgt spid="20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27"/>
                                        </p:tgtEl>
                                        <p:attrNameLst>
                                          <p:attrName>style.visibility</p:attrName>
                                        </p:attrNameLst>
                                      </p:cBhvr>
                                      <p:to>
                                        <p:strVal val="visible"/>
                                      </p:to>
                                    </p:set>
                                    <p:animEffect transition="in" filter="fade">
                                      <p:cBhvr>
                                        <p:cTn id="53" dur="500"/>
                                        <p:tgtEl>
                                          <p:spTgt spid="2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8"/>
                                        </p:tgtEl>
                                        <p:attrNameLst>
                                          <p:attrName>style.visibility</p:attrName>
                                        </p:attrNameLst>
                                      </p:cBhvr>
                                      <p:to>
                                        <p:strVal val="visible"/>
                                      </p:to>
                                    </p:set>
                                    <p:animEffect transition="in" filter="fade">
                                      <p:cBhvr>
                                        <p:cTn id="56" dur="500"/>
                                        <p:tgtEl>
                                          <p:spTgt spid="228"/>
                                        </p:tgtEl>
                                      </p:cBhvr>
                                    </p:animEffect>
                                  </p:childTnLst>
                                </p:cTn>
                              </p:par>
                              <p:par>
                                <p:cTn id="57" presetID="10" presetClass="entr" presetSubtype="0" fill="hold" nodeType="withEffect">
                                  <p:stCondLst>
                                    <p:cond delay="0"/>
                                  </p:stCondLst>
                                  <p:childTnLst>
                                    <p:set>
                                      <p:cBhvr>
                                        <p:cTn id="58" dur="1" fill="hold">
                                          <p:stCondLst>
                                            <p:cond delay="0"/>
                                          </p:stCondLst>
                                        </p:cTn>
                                        <p:tgtEl>
                                          <p:spTgt spid="234"/>
                                        </p:tgtEl>
                                        <p:attrNameLst>
                                          <p:attrName>style.visibility</p:attrName>
                                        </p:attrNameLst>
                                      </p:cBhvr>
                                      <p:to>
                                        <p:strVal val="visible"/>
                                      </p:to>
                                    </p:set>
                                    <p:animEffect transition="in" filter="fade">
                                      <p:cBhvr>
                                        <p:cTn id="59" dur="500"/>
                                        <p:tgtEl>
                                          <p:spTgt spid="23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500"/>
                                        <p:tgtEl>
                                          <p:spTgt spid="1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par>
                                <p:cTn id="95" presetID="10"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E2B0F-8D58-7F0A-2D9C-F5044B67E3A2}"/>
            </a:ext>
          </a:extLst>
        </p:cNvPr>
        <p:cNvGrpSpPr/>
        <p:nvPr/>
      </p:nvGrpSpPr>
      <p:grpSpPr>
        <a:xfrm>
          <a:off x="0" y="0"/>
          <a:ext cx="0" cy="0"/>
          <a:chOff x="0" y="0"/>
          <a:chExt cx="0" cy="0"/>
        </a:xfrm>
      </p:grpSpPr>
      <p:sp>
        <p:nvSpPr>
          <p:cNvPr id="47" name="TextBox 33">
            <a:extLst>
              <a:ext uri="{FF2B5EF4-FFF2-40B4-BE49-F238E27FC236}">
                <a16:creationId xmlns:a16="http://schemas.microsoft.com/office/drawing/2014/main" id="{62F3C54F-1713-0ECE-BAA3-928358185942}"/>
              </a:ext>
            </a:extLst>
          </p:cNvPr>
          <p:cNvSpPr/>
          <p:nvPr/>
        </p:nvSpPr>
        <p:spPr>
          <a:xfrm>
            <a:off x="0" y="1257"/>
            <a:ext cx="3416746"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17" name="TextBox 116">
            <a:extLst>
              <a:ext uri="{FF2B5EF4-FFF2-40B4-BE49-F238E27FC236}">
                <a16:creationId xmlns:a16="http://schemas.microsoft.com/office/drawing/2014/main" id="{3BC27CB8-D2CA-3ED1-7D2D-28B90895DAE0}"/>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AA9663AE-6633-A0F9-DEEA-95CD77ADA275}"/>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A4FBCC3A-4619-940A-6920-88929F280CCE}"/>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523D10AA-B9D3-15EA-6712-83ACD37F1DD4}"/>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36A01F8E-C639-CC80-6D67-1B208C29A180}"/>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14</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0FBE3350-7CA3-1B29-5E8C-CCFD6898487F}"/>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3AAA9321-635B-B06C-E820-872218301DFC}"/>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ED3C85A1-0260-3EC2-95F8-3A5E221E7D4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96C0D86-C820-ACEC-26B0-24D3BA85B448}"/>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E64EE4-6BE3-7E80-CCB3-EFE63C7C526C}"/>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D5E64EE4-6BE3-7E80-CCB3-EFE63C7C526C}"/>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7"/>
                <a:stretch>
                  <a:fillRect l="-25926" r="-22222" b="-6522"/>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EA23696B-DF30-1386-837E-73FA4B28C8CC}"/>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EE9D82-4C5A-C900-A1CF-5B111FD6EC93}"/>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6EE9D82-4C5A-C900-A1CF-5B111FD6EC93}"/>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8"/>
                <a:stretch>
                  <a:fillRect r="-6923" b="-13115"/>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9F0E191C-8BD7-8873-0D2A-0533796B8FE7}"/>
              </a:ext>
            </a:extLst>
          </p:cNvPr>
          <p:cNvSpPr/>
          <p:nvPr/>
        </p:nvSpPr>
        <p:spPr>
          <a:xfrm>
            <a:off x="1045888" y="430239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2E3C2DB-0A64-BB68-8CB4-5FF23C0A3DDF}"/>
                  </a:ext>
                </a:extLst>
              </p:cNvPr>
              <p:cNvSpPr txBox="1"/>
              <p:nvPr/>
            </p:nvSpPr>
            <p:spPr>
              <a:xfrm>
                <a:off x="1005248" y="430509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12E3C2DB-0A64-BB68-8CB4-5FF23C0A3DDF}"/>
                  </a:ext>
                </a:extLst>
              </p:cNvPr>
              <p:cNvSpPr txBox="1">
                <a:spLocks noRot="1" noChangeAspect="1" noMove="1" noResize="1" noEditPoints="1" noAdjustHandles="1" noChangeArrowheads="1" noChangeShapeType="1" noTextEdit="1"/>
              </p:cNvSpPr>
              <p:nvPr/>
            </p:nvSpPr>
            <p:spPr>
              <a:xfrm>
                <a:off x="1005248" y="4305098"/>
                <a:ext cx="793026" cy="369332"/>
              </a:xfrm>
              <a:prstGeom prst="rect">
                <a:avLst/>
              </a:prstGeom>
              <a:blipFill>
                <a:blip r:embed="rId9"/>
                <a:stretch>
                  <a:fillRect r="-6923" b="-14754"/>
                </a:stretch>
              </a:blipFill>
            </p:spPr>
            <p:txBody>
              <a:bodyPr/>
              <a:lstStyle/>
              <a:p>
                <a:r>
                  <a:rPr lang="en-US">
                    <a:noFill/>
                  </a:rPr>
                  <a:t> </a:t>
                </a:r>
              </a:p>
            </p:txBody>
          </p:sp>
        </mc:Fallback>
      </mc:AlternateContent>
      <p:sp>
        <p:nvSpPr>
          <p:cNvPr id="11" name="Rectangle: Rounded Corners 10">
            <a:extLst>
              <a:ext uri="{FF2B5EF4-FFF2-40B4-BE49-F238E27FC236}">
                <a16:creationId xmlns:a16="http://schemas.microsoft.com/office/drawing/2014/main" id="{2B00F3D7-E03F-CC89-1D51-AA9C0374C260}"/>
              </a:ext>
            </a:extLst>
          </p:cNvPr>
          <p:cNvSpPr/>
          <p:nvPr/>
        </p:nvSpPr>
        <p:spPr>
          <a:xfrm>
            <a:off x="1811242" y="430239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C543A20-E689-138E-37E8-8E597073D4A3}"/>
                  </a:ext>
                </a:extLst>
              </p:cNvPr>
              <p:cNvSpPr txBox="1"/>
              <p:nvPr/>
            </p:nvSpPr>
            <p:spPr>
              <a:xfrm>
                <a:off x="1770602" y="430509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0C543A20-E689-138E-37E8-8E597073D4A3}"/>
                  </a:ext>
                </a:extLst>
              </p:cNvPr>
              <p:cNvSpPr txBox="1">
                <a:spLocks noRot="1" noChangeAspect="1" noMove="1" noResize="1" noEditPoints="1" noAdjustHandles="1" noChangeArrowheads="1" noChangeShapeType="1" noTextEdit="1"/>
              </p:cNvSpPr>
              <p:nvPr/>
            </p:nvSpPr>
            <p:spPr>
              <a:xfrm>
                <a:off x="1770602" y="4305098"/>
                <a:ext cx="793026" cy="369332"/>
              </a:xfrm>
              <a:prstGeom prst="rect">
                <a:avLst/>
              </a:prstGeom>
              <a:blipFill>
                <a:blip r:embed="rId10"/>
                <a:stretch>
                  <a:fillRect r="-6107"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D8A314C-3F5B-FB66-1DCD-CF5A44D4CE47}"/>
                  </a:ext>
                </a:extLst>
              </p:cNvPr>
              <p:cNvSpPr txBox="1"/>
              <p:nvPr/>
            </p:nvSpPr>
            <p:spPr>
              <a:xfrm>
                <a:off x="2614696" y="43035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D8A314C-3F5B-FB66-1DCD-CF5A44D4CE47}"/>
                  </a:ext>
                </a:extLst>
              </p:cNvPr>
              <p:cNvSpPr txBox="1">
                <a:spLocks noRot="1" noChangeAspect="1" noMove="1" noResize="1" noEditPoints="1" noAdjustHandles="1" noChangeArrowheads="1" noChangeShapeType="1" noTextEdit="1"/>
              </p:cNvSpPr>
              <p:nvPr/>
            </p:nvSpPr>
            <p:spPr>
              <a:xfrm>
                <a:off x="2614696" y="4303572"/>
                <a:ext cx="381730" cy="369332"/>
              </a:xfrm>
              <a:prstGeom prst="rect">
                <a:avLst/>
              </a:prstGeom>
              <a:blipFill>
                <a:blip r:embed="rId11"/>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D9F6F113-5082-856C-9268-948E91393863}"/>
              </a:ext>
            </a:extLst>
          </p:cNvPr>
          <p:cNvSpPr/>
          <p:nvPr/>
        </p:nvSpPr>
        <p:spPr>
          <a:xfrm>
            <a:off x="3114762" y="427885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3D2466-8E55-AF24-337E-BAA8044A100C}"/>
                  </a:ext>
                </a:extLst>
              </p:cNvPr>
              <p:cNvSpPr txBox="1"/>
              <p:nvPr/>
            </p:nvSpPr>
            <p:spPr>
              <a:xfrm>
                <a:off x="3074122" y="428156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63D2466-8E55-AF24-337E-BAA8044A100C}"/>
                  </a:ext>
                </a:extLst>
              </p:cNvPr>
              <p:cNvSpPr txBox="1">
                <a:spLocks noRot="1" noChangeAspect="1" noMove="1" noResize="1" noEditPoints="1" noAdjustHandles="1" noChangeArrowheads="1" noChangeShapeType="1" noTextEdit="1"/>
              </p:cNvSpPr>
              <p:nvPr/>
            </p:nvSpPr>
            <p:spPr>
              <a:xfrm>
                <a:off x="3074122" y="4281564"/>
                <a:ext cx="793026" cy="369332"/>
              </a:xfrm>
              <a:prstGeom prst="rect">
                <a:avLst/>
              </a:prstGeom>
              <a:blipFill>
                <a:blip r:embed="rId12"/>
                <a:stretch>
                  <a:fillRect r="-6923" b="-1475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5776853-6BC5-CD73-C38E-B018F201811C}"/>
              </a:ext>
            </a:extLst>
          </p:cNvPr>
          <p:cNvCxnSpPr>
            <a:cxnSpLocks/>
          </p:cNvCxnSpPr>
          <p:nvPr/>
        </p:nvCxnSpPr>
        <p:spPr>
          <a:xfrm>
            <a:off x="239175" y="4055572"/>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CFCFD9-EFAB-E409-BC9A-F6927C05CE33}"/>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78CFCFD9-EFAB-E409-BC9A-F6927C05CE33}"/>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13"/>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AE6F63-8DBD-08C0-E0B3-F859C8B94454}"/>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705177-EE5E-DBE7-ACD9-D7834A5C3CA2}"/>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D48A9AF4-B869-402D-0EA6-8056CDFBD71F}"/>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15DD896-BC29-666B-FECE-6B188E73F725}"/>
                  </a:ext>
                </a:extLst>
              </p:cNvPr>
              <p:cNvSpPr txBox="1"/>
              <p:nvPr/>
            </p:nvSpPr>
            <p:spPr>
              <a:xfrm>
                <a:off x="4098136" y="239938"/>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15DD896-BC29-666B-FECE-6B188E73F725}"/>
                  </a:ext>
                </a:extLst>
              </p:cNvPr>
              <p:cNvSpPr txBox="1">
                <a:spLocks noRot="1" noChangeAspect="1" noMove="1" noResize="1" noEditPoints="1" noAdjustHandles="1" noChangeArrowheads="1" noChangeShapeType="1" noTextEdit="1"/>
              </p:cNvSpPr>
              <p:nvPr/>
            </p:nvSpPr>
            <p:spPr>
              <a:xfrm>
                <a:off x="4098136" y="239938"/>
                <a:ext cx="3776740" cy="337913"/>
              </a:xfrm>
              <a:prstGeom prst="rect">
                <a:avLst/>
              </a:prstGeom>
              <a:blipFill>
                <a:blip r:embed="rId24"/>
                <a:stretch>
                  <a:fillRect l="-323" r="-323"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E0B50BE-6AAA-ADE9-55D2-49D2915D3A20}"/>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86038C0B-6F72-41C1-C465-D8E6870BD513}"/>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A6DC0CB-5AA1-8486-3776-E34899056C2A}"/>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F48D3057-8B74-CC29-AB37-05360D9C8A94}"/>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A825E0A-95B0-EA10-6581-D7CB9743FFDF}"/>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9E5ED7E6-B9DF-B8A2-2E4F-FE7BC9E2705B}"/>
              </a:ext>
            </a:extLst>
          </p:cNvPr>
          <p:cNvSpPr txBox="1"/>
          <p:nvPr/>
        </p:nvSpPr>
        <p:spPr>
          <a:xfrm>
            <a:off x="7987263" y="260658"/>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90A49108-0EFE-0BD3-C98B-2D0D02DA02D3}"/>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ACD499DE-83D3-E070-2BEE-DE11A35D567A}"/>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416D4FFB-B642-12B8-6B40-71E885EC51D5}"/>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868C86EE-364C-52FA-8192-B3577375628B}"/>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A0DE72ED-0284-E8A2-08EC-E52EB42634A2}"/>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F2F783F9-6222-6C27-5CE7-0AC08C057CB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BE52CAC7-CB6C-A1E3-AC7B-EE7C66A08401}"/>
              </a:ext>
            </a:extLst>
          </p:cNvPr>
          <p:cNvCxnSpPr>
            <a:cxnSpLocks/>
            <a:stCxn id="16" idx="1"/>
            <a:endCxn id="15" idx="3"/>
          </p:cNvCxnSpPr>
          <p:nvPr/>
        </p:nvCxnSpPr>
        <p:spPr>
          <a:xfrm rot="10800000" flipV="1">
            <a:off x="3867148" y="2493070"/>
            <a:ext cx="2917628" cy="197316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2220E657-4E24-3943-AE58-48F0AA4E0AE8}"/>
              </a:ext>
            </a:extLst>
          </p:cNvPr>
          <p:cNvGrpSpPr>
            <a:grpSpLocks noChangeAspect="1"/>
          </p:cNvGrpSpPr>
          <p:nvPr/>
        </p:nvGrpSpPr>
        <p:grpSpPr>
          <a:xfrm>
            <a:off x="3748139" y="1856396"/>
            <a:ext cx="825868" cy="827381"/>
            <a:chOff x="3837320" y="2577311"/>
            <a:chExt cx="1214148" cy="1216373"/>
          </a:xfrm>
        </p:grpSpPr>
        <p:sp>
          <p:nvSpPr>
            <p:cNvPr id="109" name="Oval 108">
              <a:extLst>
                <a:ext uri="{FF2B5EF4-FFF2-40B4-BE49-F238E27FC236}">
                  <a16:creationId xmlns:a16="http://schemas.microsoft.com/office/drawing/2014/main" id="{C40DE11D-332E-F56F-C517-3F7B8BD52105}"/>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10" name="Group 109">
              <a:extLst>
                <a:ext uri="{FF2B5EF4-FFF2-40B4-BE49-F238E27FC236}">
                  <a16:creationId xmlns:a16="http://schemas.microsoft.com/office/drawing/2014/main" id="{B44F3528-29CE-95A3-51DC-87F2DC725EBA}"/>
                </a:ext>
              </a:extLst>
            </p:cNvPr>
            <p:cNvGrpSpPr>
              <a:grpSpLocks noChangeAspect="1"/>
            </p:cNvGrpSpPr>
            <p:nvPr/>
          </p:nvGrpSpPr>
          <p:grpSpPr>
            <a:xfrm>
              <a:off x="4053780" y="2949988"/>
              <a:ext cx="804417" cy="713070"/>
              <a:chOff x="1758028" y="3687481"/>
              <a:chExt cx="1312148" cy="1163145"/>
            </a:xfrm>
          </p:grpSpPr>
          <p:grpSp>
            <p:nvGrpSpPr>
              <p:cNvPr id="111" name="Group 110">
                <a:extLst>
                  <a:ext uri="{FF2B5EF4-FFF2-40B4-BE49-F238E27FC236}">
                    <a16:creationId xmlns:a16="http://schemas.microsoft.com/office/drawing/2014/main" id="{008BA9E8-4CB9-6455-76AA-54F897EF35D3}"/>
                  </a:ext>
                </a:extLst>
              </p:cNvPr>
              <p:cNvGrpSpPr/>
              <p:nvPr/>
            </p:nvGrpSpPr>
            <p:grpSpPr>
              <a:xfrm>
                <a:off x="2615571" y="4393426"/>
                <a:ext cx="454605" cy="457200"/>
                <a:chOff x="2615571" y="4393426"/>
                <a:chExt cx="454605" cy="457200"/>
              </a:xfrm>
            </p:grpSpPr>
            <p:sp>
              <p:nvSpPr>
                <p:cNvPr id="211" name="Oval 210">
                  <a:extLst>
                    <a:ext uri="{FF2B5EF4-FFF2-40B4-BE49-F238E27FC236}">
                      <a16:creationId xmlns:a16="http://schemas.microsoft.com/office/drawing/2014/main" id="{1AE3BD0E-44A3-76E1-21BF-C7E16F3C2F8B}"/>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66FACE2-A981-AB49-9C46-1B876ED9457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2" name="Group 111">
                <a:extLst>
                  <a:ext uri="{FF2B5EF4-FFF2-40B4-BE49-F238E27FC236}">
                    <a16:creationId xmlns:a16="http://schemas.microsoft.com/office/drawing/2014/main" id="{F77DB4D8-A611-A0F7-B528-CE550B46F8B2}"/>
                  </a:ext>
                </a:extLst>
              </p:cNvPr>
              <p:cNvGrpSpPr/>
              <p:nvPr/>
            </p:nvGrpSpPr>
            <p:grpSpPr>
              <a:xfrm>
                <a:off x="1758028" y="4383486"/>
                <a:ext cx="454605" cy="457200"/>
                <a:chOff x="2615571" y="4393426"/>
                <a:chExt cx="454605" cy="457200"/>
              </a:xfrm>
            </p:grpSpPr>
            <p:sp>
              <p:nvSpPr>
                <p:cNvPr id="209" name="Oval 208">
                  <a:extLst>
                    <a:ext uri="{FF2B5EF4-FFF2-40B4-BE49-F238E27FC236}">
                      <a16:creationId xmlns:a16="http://schemas.microsoft.com/office/drawing/2014/main" id="{960C72BA-E3C3-9487-384D-3A84AA36F91A}"/>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7F26991-E904-0442-C368-7A75B12253E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3" name="Straight Connector 112">
                <a:extLst>
                  <a:ext uri="{FF2B5EF4-FFF2-40B4-BE49-F238E27FC236}">
                    <a16:creationId xmlns:a16="http://schemas.microsoft.com/office/drawing/2014/main" id="{3F7A7883-D0E7-2D7B-8811-7E39E0934885}"/>
                  </a:ext>
                </a:extLst>
              </p:cNvPr>
              <p:cNvCxnSpPr>
                <a:stCxn id="209" idx="6"/>
                <a:endCxn id="211"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A850F11-78BD-B678-7B01-9956159C88CE}"/>
                  </a:ext>
                </a:extLst>
              </p:cNvPr>
              <p:cNvCxnSpPr>
                <a:cxnSpLocks/>
                <a:stCxn id="209"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43AB448-684C-3D80-0F5A-D1C68F05DB1B}"/>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1E0AA10-100A-AECE-8F58-3091D1D9FBBA}"/>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D79A0C8-70A7-378E-E236-CA8225020E35}"/>
                  </a:ext>
                </a:extLst>
              </p:cNvPr>
              <p:cNvCxnSpPr>
                <a:cxnSpLocks/>
                <a:stCxn id="211"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6CA2D3B-1EA7-419A-2CD2-256DA2182732}"/>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FBD62EB-FCF9-13AA-0E90-B65189E7DA2F}"/>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4F6BBA6-8E97-FFC3-E878-11C6809566AD}"/>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9540560-FE64-5DB1-B1CC-A78E30A6941A}"/>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D7DE16EA-9E18-6794-61C4-521539637D67}"/>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a:extLst>
                  <a:ext uri="{FF2B5EF4-FFF2-40B4-BE49-F238E27FC236}">
                    <a16:creationId xmlns:a16="http://schemas.microsoft.com/office/drawing/2014/main" id="{242C3972-F938-0B4C-A75E-28793769E2E8}"/>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2" name="Straight Connector 201">
                <a:extLst>
                  <a:ext uri="{FF2B5EF4-FFF2-40B4-BE49-F238E27FC236}">
                    <a16:creationId xmlns:a16="http://schemas.microsoft.com/office/drawing/2014/main" id="{EF43338B-BE30-6D88-A68D-CBE597D6F407}"/>
                  </a:ext>
                </a:extLst>
              </p:cNvPr>
              <p:cNvCxnSpPr>
                <a:stCxn id="200" idx="4"/>
                <a:endCxn id="201"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F8218EF-E6CF-1CE2-BA2A-B796D560E382}"/>
                  </a:ext>
                </a:extLst>
              </p:cNvPr>
              <p:cNvCxnSpPr>
                <a:cxnSpLocks/>
                <a:stCxn id="200" idx="0"/>
                <a:endCxn id="201"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62AF37-C606-6F42-0FB4-3E978F449987}"/>
                  </a:ext>
                </a:extLst>
              </p:cNvPr>
              <p:cNvCxnSpPr>
                <a:stCxn id="201"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5C5F3E-A829-1179-D016-1CB36FD27966}"/>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D00589B-9305-7D65-0F54-29898D9AAC19}"/>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9B49DD9-28A1-8529-A7E6-B916739D5675}"/>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3" name="Graphic 212" descr="Wireless with solid fill">
              <a:extLst>
                <a:ext uri="{FF2B5EF4-FFF2-40B4-BE49-F238E27FC236}">
                  <a16:creationId xmlns:a16="http://schemas.microsoft.com/office/drawing/2014/main" id="{C0EB7145-F6C8-7930-DAC3-8497E6581C3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20955696">
              <a:off x="4232021" y="2577311"/>
              <a:ext cx="322586" cy="297515"/>
            </a:xfrm>
            <a:prstGeom prst="rect">
              <a:avLst/>
            </a:prstGeom>
          </p:spPr>
        </p:pic>
      </p:grpSp>
      <p:grpSp>
        <p:nvGrpSpPr>
          <p:cNvPr id="237" name="Group 236">
            <a:extLst>
              <a:ext uri="{FF2B5EF4-FFF2-40B4-BE49-F238E27FC236}">
                <a16:creationId xmlns:a16="http://schemas.microsoft.com/office/drawing/2014/main" id="{53179592-3461-7B24-9075-F9D9FE8D3D3E}"/>
              </a:ext>
            </a:extLst>
          </p:cNvPr>
          <p:cNvGrpSpPr/>
          <p:nvPr/>
        </p:nvGrpSpPr>
        <p:grpSpPr>
          <a:xfrm>
            <a:off x="1771312" y="1028196"/>
            <a:ext cx="623653" cy="669179"/>
            <a:chOff x="94594" y="1868587"/>
            <a:chExt cx="623653" cy="669179"/>
          </a:xfrm>
        </p:grpSpPr>
        <p:grpSp>
          <p:nvGrpSpPr>
            <p:cNvPr id="238" name="Group 237">
              <a:extLst>
                <a:ext uri="{FF2B5EF4-FFF2-40B4-BE49-F238E27FC236}">
                  <a16:creationId xmlns:a16="http://schemas.microsoft.com/office/drawing/2014/main" id="{12FB3684-A3D8-AFD3-DA7C-EC309AE8DDFF}"/>
                </a:ext>
              </a:extLst>
            </p:cNvPr>
            <p:cNvGrpSpPr/>
            <p:nvPr/>
          </p:nvGrpSpPr>
          <p:grpSpPr>
            <a:xfrm>
              <a:off x="94594" y="1872556"/>
              <a:ext cx="68712" cy="92593"/>
              <a:chOff x="1844231" y="869163"/>
              <a:chExt cx="108640" cy="146399"/>
            </a:xfrm>
          </p:grpSpPr>
          <p:cxnSp>
            <p:nvCxnSpPr>
              <p:cNvPr id="271" name="Straight Connector 270">
                <a:extLst>
                  <a:ext uri="{FF2B5EF4-FFF2-40B4-BE49-F238E27FC236}">
                    <a16:creationId xmlns:a16="http://schemas.microsoft.com/office/drawing/2014/main" id="{152E662F-9CD0-48B3-DB91-3851E9DA5F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967E5BC-437E-8E46-F70F-E66C9A47945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2B27D2C-396D-1477-B736-1E38BA0280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9" name="Group 238">
              <a:extLst>
                <a:ext uri="{FF2B5EF4-FFF2-40B4-BE49-F238E27FC236}">
                  <a16:creationId xmlns:a16="http://schemas.microsoft.com/office/drawing/2014/main" id="{5456CCC2-8EDA-6AB0-B8EC-897B4197EB27}"/>
                </a:ext>
              </a:extLst>
            </p:cNvPr>
            <p:cNvGrpSpPr/>
            <p:nvPr/>
          </p:nvGrpSpPr>
          <p:grpSpPr>
            <a:xfrm>
              <a:off x="98940" y="2152583"/>
              <a:ext cx="68712" cy="92593"/>
              <a:chOff x="1844231" y="869163"/>
              <a:chExt cx="108640" cy="146399"/>
            </a:xfrm>
          </p:grpSpPr>
          <p:cxnSp>
            <p:nvCxnSpPr>
              <p:cNvPr id="268" name="Straight Connector 267">
                <a:extLst>
                  <a:ext uri="{FF2B5EF4-FFF2-40B4-BE49-F238E27FC236}">
                    <a16:creationId xmlns:a16="http://schemas.microsoft.com/office/drawing/2014/main" id="{0C28E35A-BD5F-F077-E6E8-75E7D014A9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AFEC701-0642-A94E-3D64-82BA85F198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FC7E2BD-D4CB-63E2-8B7B-18A1F6522E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317730DD-9A81-4045-F6A8-352310BA186E}"/>
                </a:ext>
              </a:extLst>
            </p:cNvPr>
            <p:cNvGrpSpPr/>
            <p:nvPr/>
          </p:nvGrpSpPr>
          <p:grpSpPr>
            <a:xfrm>
              <a:off x="98940" y="2445006"/>
              <a:ext cx="68712" cy="92593"/>
              <a:chOff x="1844231" y="869163"/>
              <a:chExt cx="108640" cy="146399"/>
            </a:xfrm>
          </p:grpSpPr>
          <p:cxnSp>
            <p:nvCxnSpPr>
              <p:cNvPr id="265" name="Straight Connector 264">
                <a:extLst>
                  <a:ext uri="{FF2B5EF4-FFF2-40B4-BE49-F238E27FC236}">
                    <a16:creationId xmlns:a16="http://schemas.microsoft.com/office/drawing/2014/main" id="{4A9BEF84-E542-39D9-EAC8-8A6BC5D4FE7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C09562A-36BA-1F28-C4F5-5D9E6C3A641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907A0D2-3A0A-B0D5-4765-88D901EBE8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B46129CA-E330-304E-BF14-2C91D5865E54}"/>
                </a:ext>
              </a:extLst>
            </p:cNvPr>
            <p:cNvGrpSpPr/>
            <p:nvPr/>
          </p:nvGrpSpPr>
          <p:grpSpPr>
            <a:xfrm>
              <a:off x="380901" y="1868587"/>
              <a:ext cx="68712" cy="92593"/>
              <a:chOff x="1844231" y="869163"/>
              <a:chExt cx="108640" cy="146399"/>
            </a:xfrm>
          </p:grpSpPr>
          <p:cxnSp>
            <p:nvCxnSpPr>
              <p:cNvPr id="262" name="Straight Connector 261">
                <a:extLst>
                  <a:ext uri="{FF2B5EF4-FFF2-40B4-BE49-F238E27FC236}">
                    <a16:creationId xmlns:a16="http://schemas.microsoft.com/office/drawing/2014/main" id="{8DA115FA-BCD4-5C3C-A20A-51E685D7832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4A050139-AE50-8CAB-1F83-B4BACF32E5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312627A-8452-9B19-F2D5-9E45F9C4CA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4E09EE29-DC3D-B6A6-C2DB-D937199A8F6A}"/>
                </a:ext>
              </a:extLst>
            </p:cNvPr>
            <p:cNvGrpSpPr/>
            <p:nvPr/>
          </p:nvGrpSpPr>
          <p:grpSpPr>
            <a:xfrm>
              <a:off x="379741" y="2148533"/>
              <a:ext cx="68712" cy="92593"/>
              <a:chOff x="1844231" y="869163"/>
              <a:chExt cx="108640" cy="146399"/>
            </a:xfrm>
          </p:grpSpPr>
          <p:cxnSp>
            <p:nvCxnSpPr>
              <p:cNvPr id="259" name="Straight Connector 258">
                <a:extLst>
                  <a:ext uri="{FF2B5EF4-FFF2-40B4-BE49-F238E27FC236}">
                    <a16:creationId xmlns:a16="http://schemas.microsoft.com/office/drawing/2014/main" id="{6724C5BE-80AA-B71B-A540-98C9CDC0CF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32CCABEF-D26F-8BB5-C448-DC0DD6AF42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0E7CD70-2524-321C-27E0-72D61A8813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5EF204EA-5650-A29A-38E2-404DE9884FEE}"/>
                </a:ext>
              </a:extLst>
            </p:cNvPr>
            <p:cNvGrpSpPr/>
            <p:nvPr/>
          </p:nvGrpSpPr>
          <p:grpSpPr>
            <a:xfrm>
              <a:off x="383825" y="2445173"/>
              <a:ext cx="68712" cy="92593"/>
              <a:chOff x="1844231" y="869163"/>
              <a:chExt cx="108640" cy="146399"/>
            </a:xfrm>
          </p:grpSpPr>
          <p:cxnSp>
            <p:nvCxnSpPr>
              <p:cNvPr id="256" name="Straight Connector 255">
                <a:extLst>
                  <a:ext uri="{FF2B5EF4-FFF2-40B4-BE49-F238E27FC236}">
                    <a16:creationId xmlns:a16="http://schemas.microsoft.com/office/drawing/2014/main" id="{50CD9316-49A0-6A55-AD30-170CADBCDE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B7E9540-056B-61E7-DD45-21AB7873CB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46CFE99-7464-8AB9-FCB3-FAAF4A8C99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6B5B7A0A-5E9F-9F9E-2C81-A5D8C1DE0E9C}"/>
                </a:ext>
              </a:extLst>
            </p:cNvPr>
            <p:cNvGrpSpPr/>
            <p:nvPr/>
          </p:nvGrpSpPr>
          <p:grpSpPr>
            <a:xfrm>
              <a:off x="646611" y="1868587"/>
              <a:ext cx="68712" cy="92593"/>
              <a:chOff x="1844231" y="869163"/>
              <a:chExt cx="108640" cy="146399"/>
            </a:xfrm>
          </p:grpSpPr>
          <p:cxnSp>
            <p:nvCxnSpPr>
              <p:cNvPr id="253" name="Straight Connector 252">
                <a:extLst>
                  <a:ext uri="{FF2B5EF4-FFF2-40B4-BE49-F238E27FC236}">
                    <a16:creationId xmlns:a16="http://schemas.microsoft.com/office/drawing/2014/main" id="{F0BEA463-998C-4F3A-8D1F-A711EFC74BB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AE04131-D9BC-D897-161A-187CF2608AA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C3C54F9-5ED6-6A7D-5133-D1D49C6D1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5" name="Group 244">
              <a:extLst>
                <a:ext uri="{FF2B5EF4-FFF2-40B4-BE49-F238E27FC236}">
                  <a16:creationId xmlns:a16="http://schemas.microsoft.com/office/drawing/2014/main" id="{A4C3862C-6BE6-D71E-D24D-CC88CB3A98FA}"/>
                </a:ext>
              </a:extLst>
            </p:cNvPr>
            <p:cNvGrpSpPr/>
            <p:nvPr/>
          </p:nvGrpSpPr>
          <p:grpSpPr>
            <a:xfrm>
              <a:off x="645451" y="2148533"/>
              <a:ext cx="68712" cy="92593"/>
              <a:chOff x="1844231" y="869163"/>
              <a:chExt cx="108640" cy="146399"/>
            </a:xfrm>
          </p:grpSpPr>
          <p:cxnSp>
            <p:nvCxnSpPr>
              <p:cNvPr id="250" name="Straight Connector 249">
                <a:extLst>
                  <a:ext uri="{FF2B5EF4-FFF2-40B4-BE49-F238E27FC236}">
                    <a16:creationId xmlns:a16="http://schemas.microsoft.com/office/drawing/2014/main" id="{19FC3EDC-FE25-3C79-C528-98AD1395163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C23E432D-477D-1303-FFE7-575F73D6B3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A2CD95-7F81-283D-52B6-0DEB6A7747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0F578AC7-DE44-59B2-4382-374450505ED0}"/>
                </a:ext>
              </a:extLst>
            </p:cNvPr>
            <p:cNvGrpSpPr/>
            <p:nvPr/>
          </p:nvGrpSpPr>
          <p:grpSpPr>
            <a:xfrm>
              <a:off x="649535" y="2445173"/>
              <a:ext cx="68712" cy="92593"/>
              <a:chOff x="1844231" y="869163"/>
              <a:chExt cx="108640" cy="146399"/>
            </a:xfrm>
          </p:grpSpPr>
          <p:cxnSp>
            <p:nvCxnSpPr>
              <p:cNvPr id="247" name="Straight Connector 246">
                <a:extLst>
                  <a:ext uri="{FF2B5EF4-FFF2-40B4-BE49-F238E27FC236}">
                    <a16:creationId xmlns:a16="http://schemas.microsoft.com/office/drawing/2014/main" id="{609A08E4-76DA-457F-9CB0-27C94D732E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6E074F0-1821-6404-D17D-E3669FBA71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CB050672-B88F-5133-8D56-702C1916BDB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74" name="Picture 273">
            <a:extLst>
              <a:ext uri="{FF2B5EF4-FFF2-40B4-BE49-F238E27FC236}">
                <a16:creationId xmlns:a16="http://schemas.microsoft.com/office/drawing/2014/main" id="{E81F4253-1955-C337-EAE0-39AFF9AAC428}"/>
              </a:ext>
            </a:extLst>
          </p:cNvPr>
          <p:cNvPicPr>
            <a:picLocks noChangeAspect="1"/>
          </p:cNvPicPr>
          <p:nvPr/>
        </p:nvPicPr>
        <p:blipFill>
          <a:blip r:embed="rId28"/>
          <a:stretch>
            <a:fillRect/>
          </a:stretch>
        </p:blipFill>
        <p:spPr>
          <a:xfrm>
            <a:off x="2491120" y="930381"/>
            <a:ext cx="1152529" cy="1181800"/>
          </a:xfrm>
          <a:prstGeom prst="rect">
            <a:avLst/>
          </a:prstGeom>
        </p:spPr>
      </p:pic>
      <p:sp>
        <p:nvSpPr>
          <p:cNvPr id="275" name="TextBox 274">
            <a:extLst>
              <a:ext uri="{FF2B5EF4-FFF2-40B4-BE49-F238E27FC236}">
                <a16:creationId xmlns:a16="http://schemas.microsoft.com/office/drawing/2014/main" id="{A60DBC12-3F8A-EB1A-DBA6-4C343C2CCD41}"/>
              </a:ext>
            </a:extLst>
          </p:cNvPr>
          <p:cNvSpPr txBox="1"/>
          <p:nvPr/>
        </p:nvSpPr>
        <p:spPr>
          <a:xfrm>
            <a:off x="2559093" y="55124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EC4E7BA-C40A-0E31-1F7C-735CA53BF7B8}"/>
                  </a:ext>
                </a:extLst>
              </p:cNvPr>
              <p:cNvSpPr txBox="1"/>
              <p:nvPr/>
            </p:nvSpPr>
            <p:spPr>
              <a:xfrm>
                <a:off x="2985591" y="1608301"/>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276" name="TextBox 275">
                <a:extLst>
                  <a:ext uri="{FF2B5EF4-FFF2-40B4-BE49-F238E27FC236}">
                    <a16:creationId xmlns:a16="http://schemas.microsoft.com/office/drawing/2014/main" id="{1EC4E7BA-C40A-0E31-1F7C-735CA53BF7B8}"/>
                  </a:ext>
                </a:extLst>
              </p:cNvPr>
              <p:cNvSpPr txBox="1">
                <a:spLocks noRot="1" noChangeAspect="1" noMove="1" noResize="1" noEditPoints="1" noAdjustHandles="1" noChangeArrowheads="1" noChangeShapeType="1" noTextEdit="1"/>
              </p:cNvSpPr>
              <p:nvPr/>
            </p:nvSpPr>
            <p:spPr>
              <a:xfrm>
                <a:off x="2985591" y="1608301"/>
                <a:ext cx="656869" cy="307777"/>
              </a:xfrm>
              <a:prstGeom prst="rect">
                <a:avLst/>
              </a:prstGeom>
              <a:blipFill>
                <a:blip r:embed="rId29"/>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36143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animEffect transition="in" filter="fade">
                                      <p:cBhvr>
                                        <p:cTn id="25" dur="500"/>
                                        <p:tgtEl>
                                          <p:spTgt spid="1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500"/>
                                        <p:tgtEl>
                                          <p:spTgt spid="1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fade">
                                      <p:cBhvr>
                                        <p:cTn id="42" dur="500"/>
                                        <p:tgtEl>
                                          <p:spTgt spid="192"/>
                                        </p:tgtEl>
                                      </p:cBhvr>
                                    </p:animEffect>
                                  </p:childTnLst>
                                </p:cTn>
                              </p:par>
                              <p:par>
                                <p:cTn id="43" presetID="10"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4"/>
                                        </p:tgtEl>
                                        <p:attrNameLst>
                                          <p:attrName>style.visibility</p:attrName>
                                        </p:attrNameLst>
                                      </p:cBhvr>
                                      <p:to>
                                        <p:strVal val="visible"/>
                                      </p:to>
                                    </p:set>
                                    <p:animEffect transition="in" filter="fade">
                                      <p:cBhvr>
                                        <p:cTn id="50" dur="500"/>
                                        <p:tgtEl>
                                          <p:spTgt spid="2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3"/>
                                        </p:tgtEl>
                                        <p:attrNameLst>
                                          <p:attrName>style.visibility</p:attrName>
                                        </p:attrNameLst>
                                      </p:cBhvr>
                                      <p:to>
                                        <p:strVal val="visible"/>
                                      </p:to>
                                    </p:set>
                                    <p:animEffect transition="in" filter="fade">
                                      <p:cBhvr>
                                        <p:cTn id="56" dur="500"/>
                                        <p:tgtEl>
                                          <p:spTgt spid="1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7"/>
                                        </p:tgtEl>
                                        <p:attrNameLst>
                                          <p:attrName>style.visibility</p:attrName>
                                        </p:attrNameLst>
                                      </p:cBhvr>
                                      <p:to>
                                        <p:strVal val="visible"/>
                                      </p:to>
                                    </p:set>
                                    <p:animEffect transition="in" filter="fade">
                                      <p:cBhvr>
                                        <p:cTn id="59" dur="500"/>
                                        <p:tgtEl>
                                          <p:spTgt spid="2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500"/>
                                        <p:tgtEl>
                                          <p:spTgt spid="1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par>
                                <p:cTn id="95" presetID="10" presetClass="entr" presetSubtype="0" fill="hold"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500"/>
                                        <p:tgtEl>
                                          <p:spTgt spid="2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500"/>
                                        <p:tgtEl>
                                          <p:spTgt spid="21"/>
                                        </p:tgtEl>
                                      </p:cBhvr>
                                    </p:animEffect>
                                  </p:childTnLst>
                                </p:cTn>
                              </p:par>
                              <p:par>
                                <p:cTn id="101" presetID="10"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23" grpId="0"/>
      <p:bldP spid="41" grpId="0"/>
      <p:bldP spid="116" grpId="0"/>
      <p:bldP spid="118" grpId="0" animBg="1"/>
      <p:bldP spid="119" grpId="0"/>
      <p:bldP spid="123" grpId="0"/>
      <p:bldP spid="126" grpId="0"/>
      <p:bldP spid="192" grpId="0"/>
      <p:bldP spid="19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1C309-5C3F-D8EA-7C42-006475E4647B}"/>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8692BA51-6963-1AF4-1D0A-2A990BED531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E3DC4FAD-8F45-63D5-207E-90D2158BC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124" name="TextBox 33">
            <a:extLst>
              <a:ext uri="{FF2B5EF4-FFF2-40B4-BE49-F238E27FC236}">
                <a16:creationId xmlns:a16="http://schemas.microsoft.com/office/drawing/2014/main" id="{8DC31A19-CBDF-0256-0B51-D79CDE06B0D6}"/>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2D-DFT Scheme</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BBE256E4-DC2E-9154-0AD0-29842210A271}"/>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4C0CCAAE-C9BC-3AF8-8056-AE85F98B231F}"/>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15</a:t>
            </a:fld>
            <a:endParaRPr lang="en-GB" sz="1600" noProof="0" dirty="0"/>
          </a:p>
        </p:txBody>
      </p:sp>
      <p:cxnSp>
        <p:nvCxnSpPr>
          <p:cNvPr id="2" name="Straight Arrow Connector 1">
            <a:extLst>
              <a:ext uri="{FF2B5EF4-FFF2-40B4-BE49-F238E27FC236}">
                <a16:creationId xmlns:a16="http://schemas.microsoft.com/office/drawing/2014/main" id="{3E86C94E-930A-3DCF-C460-5392A21472A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A0C6E9-0256-9FA7-B1EB-292FD3A55110}"/>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24CC52A-733E-FCA5-FDF1-7A99A013E41D}"/>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764215-DD42-7C32-1B60-91E1E6884E9F}"/>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6A6506FB-CCBA-7600-1CB1-6286FAC7AEF3}"/>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A242C4-EF47-9EA6-803A-1C81D04F61C2}"/>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FBAAB9-2A9D-09DE-09C4-8900DA48A38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49878E1-C775-337D-4FA8-0E06358B34E2}"/>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A16DBCA-B44E-6467-1B6D-3CAD30197FBF}"/>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42F535D2-41A2-B5F8-DFE1-364BCA6300DC}"/>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DDEA31-D785-98FD-5713-172B490B79A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9C2FB86F-C6D8-3AC4-7FFA-3255B4FF87B6}"/>
              </a:ext>
            </a:extLst>
          </p:cNvPr>
          <p:cNvGraphicFramePr>
            <a:graphicFrameLocks noGrp="1"/>
          </p:cNvGraphicFramePr>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0EFD256-2A70-09FB-5640-774E706CD2BD}"/>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DAB44FDC-F34E-2B1F-0F96-A7B865735FA2}"/>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C284554-6391-AF73-80A5-0478299F8F2E}"/>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EF3E72D-3096-0AB7-EDE2-565090016A9A}"/>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7B32007-0901-904C-945E-0AA93ADE9BC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02F27BB-B637-3EF5-ABBB-D0C31A6797B5}"/>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54292B3-D025-2B73-D372-D8C94A5503B7}"/>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F3456DA-A2E9-DFD9-A4A8-B2634E9EEC8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F5CCC38-FEC4-7916-874F-606D25179DE8}"/>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1C8C6EB-068C-67F0-59EA-EC9B51F90D88}"/>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1AB7101E-C618-F22E-6C6F-8B736B22815E}"/>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C495855-479A-4EAC-5E2E-27CD478C82D8}"/>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DCB8C95-098A-2D8F-E0B2-6DCAFDC9FEF9}"/>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solidFill>
                                                <a:srgbClr val="C00000"/>
                                              </a:solidFill>
                                              <a:latin typeface="Cambria Math" panose="02040503050406030204" pitchFamily="18" charset="0"/>
                                              <a:ea typeface="Cambria Math" panose="02040503050406030204" pitchFamily="18" charset="0"/>
                                            </a:rPr>
                                          </m:ctrlPr>
                                        </m:sSubPr>
                                        <m:e>
                                          <m:r>
                                            <a:rPr lang="en-GB" b="1" i="1" noProof="0" smtClean="0">
                                              <a:solidFill>
                                                <a:srgbClr val="C00000"/>
                                              </a:solidFill>
                                              <a:latin typeface="Cambria Math" panose="02040503050406030204" pitchFamily="18" charset="0"/>
                                            </a:rPr>
                                            <m:t>𝒕</m:t>
                                          </m:r>
                                        </m:e>
                                        <m:sub>
                                          <m:r>
                                            <a:rPr lang="en-GB" b="1" i="1" noProof="0" smtClean="0">
                                              <a:solidFill>
                                                <a:srgbClr val="C00000"/>
                                              </a:solidFill>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solidFill>
                                                <a:srgbClr val="C00000"/>
                                              </a:solidFill>
                                              <a:latin typeface="Cambria Math" panose="02040503050406030204" pitchFamily="18" charset="0"/>
                                              <a:ea typeface="Cambria Math" panose="02040503050406030204" pitchFamily="18" charset="0"/>
                                            </a:rPr>
                                          </m:ctrlPr>
                                        </m:sSubPr>
                                        <m:e>
                                          <m:r>
                                            <a:rPr lang="en-GB" b="1" i="1" noProof="0" smtClean="0">
                                              <a:solidFill>
                                                <a:srgbClr val="C00000"/>
                                              </a:solidFill>
                                              <a:latin typeface="Cambria Math" panose="02040503050406030204" pitchFamily="18" charset="0"/>
                                            </a:rPr>
                                            <m:t>𝒕</m:t>
                                          </m:r>
                                        </m:e>
                                        <m:sub>
                                          <m:r>
                                            <a:rPr lang="en-GB" b="1" i="1" noProof="0" smtClean="0">
                                              <a:solidFill>
                                                <a:srgbClr val="C00000"/>
                                              </a:solidFill>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9DCB8C95-098A-2D8F-E0B2-6DCAFDC9FEF9}"/>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en-US">
                    <a:noFill/>
                  </a:rPr>
                  <a:t> </a:t>
                </a:r>
              </a:p>
            </p:txBody>
          </p:sp>
        </mc:Fallback>
      </mc:AlternateContent>
      <p:sp>
        <p:nvSpPr>
          <p:cNvPr id="120" name="TextBox 119">
            <a:extLst>
              <a:ext uri="{FF2B5EF4-FFF2-40B4-BE49-F238E27FC236}">
                <a16:creationId xmlns:a16="http://schemas.microsoft.com/office/drawing/2014/main" id="{8BCEB236-80DC-6927-8EDC-8EA49836B468}"/>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201E6C53-7E62-C1C2-835C-7BB34F19C5D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DF01C0DB-3E7A-8FA9-24BA-51AE2E9C98CD}"/>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42018-EA75-2AB4-296E-61E7DE3EC53F}"/>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C966C43-6FD2-6468-A709-8CF785D8DC68}"/>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A480DC-CD7C-EC9A-D1E6-2C570AAD1F08}"/>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25AD48CC-B6C8-5E9A-0AD2-F5D0BE63A776}"/>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4EC99206-5102-7A82-27CE-88A7F86C54C4}"/>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grpSp>
        <p:nvGrpSpPr>
          <p:cNvPr id="11" name="Group 10">
            <a:extLst>
              <a:ext uri="{FF2B5EF4-FFF2-40B4-BE49-F238E27FC236}">
                <a16:creationId xmlns:a16="http://schemas.microsoft.com/office/drawing/2014/main" id="{6DCC1E20-18A3-D55D-C496-DBFDBDAC6412}"/>
              </a:ext>
            </a:extLst>
          </p:cNvPr>
          <p:cNvGrpSpPr>
            <a:grpSpLocks noChangeAspect="1"/>
          </p:cNvGrpSpPr>
          <p:nvPr/>
        </p:nvGrpSpPr>
        <p:grpSpPr>
          <a:xfrm>
            <a:off x="3063420" y="1707446"/>
            <a:ext cx="825868" cy="827381"/>
            <a:chOff x="3837320" y="2577311"/>
            <a:chExt cx="1214148" cy="1216373"/>
          </a:xfrm>
        </p:grpSpPr>
        <p:sp>
          <p:nvSpPr>
            <p:cNvPr id="12" name="Oval 11">
              <a:extLst>
                <a:ext uri="{FF2B5EF4-FFF2-40B4-BE49-F238E27FC236}">
                  <a16:creationId xmlns:a16="http://schemas.microsoft.com/office/drawing/2014/main" id="{F1BFA406-ADC9-95D2-5F70-AEE81C9CAFF8}"/>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6" name="Group 15">
              <a:extLst>
                <a:ext uri="{FF2B5EF4-FFF2-40B4-BE49-F238E27FC236}">
                  <a16:creationId xmlns:a16="http://schemas.microsoft.com/office/drawing/2014/main" id="{D1051A99-3888-D83F-5076-4395E2DD6EDE}"/>
                </a:ext>
              </a:extLst>
            </p:cNvPr>
            <p:cNvGrpSpPr>
              <a:grpSpLocks noChangeAspect="1"/>
            </p:cNvGrpSpPr>
            <p:nvPr/>
          </p:nvGrpSpPr>
          <p:grpSpPr>
            <a:xfrm>
              <a:off x="4053780" y="2949988"/>
              <a:ext cx="804417" cy="713070"/>
              <a:chOff x="1758028" y="3687481"/>
              <a:chExt cx="1312148" cy="1163145"/>
            </a:xfrm>
          </p:grpSpPr>
          <p:grpSp>
            <p:nvGrpSpPr>
              <p:cNvPr id="18" name="Group 17">
                <a:extLst>
                  <a:ext uri="{FF2B5EF4-FFF2-40B4-BE49-F238E27FC236}">
                    <a16:creationId xmlns:a16="http://schemas.microsoft.com/office/drawing/2014/main" id="{037DD57C-25C3-AF94-6345-AA9993A71200}"/>
                  </a:ext>
                </a:extLst>
              </p:cNvPr>
              <p:cNvGrpSpPr/>
              <p:nvPr/>
            </p:nvGrpSpPr>
            <p:grpSpPr>
              <a:xfrm>
                <a:off x="2615571" y="4393426"/>
                <a:ext cx="454605" cy="457200"/>
                <a:chOff x="2615571" y="4393426"/>
                <a:chExt cx="454605" cy="457200"/>
              </a:xfrm>
            </p:grpSpPr>
            <p:sp>
              <p:nvSpPr>
                <p:cNvPr id="59" name="Oval 58">
                  <a:extLst>
                    <a:ext uri="{FF2B5EF4-FFF2-40B4-BE49-F238E27FC236}">
                      <a16:creationId xmlns:a16="http://schemas.microsoft.com/office/drawing/2014/main" id="{98F2CFBE-EF8A-CEE9-4ABB-DA4B16FEF555}"/>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C7B5C02-6484-18BA-B91B-0100E394912B}"/>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5C9893BB-FC85-23F4-EFA4-1900E5DC9CC5}"/>
                  </a:ext>
                </a:extLst>
              </p:cNvPr>
              <p:cNvGrpSpPr/>
              <p:nvPr/>
            </p:nvGrpSpPr>
            <p:grpSpPr>
              <a:xfrm>
                <a:off x="1758028" y="4383486"/>
                <a:ext cx="454605" cy="457200"/>
                <a:chOff x="2615571" y="4393426"/>
                <a:chExt cx="454605" cy="457200"/>
              </a:xfrm>
            </p:grpSpPr>
            <p:sp>
              <p:nvSpPr>
                <p:cNvPr id="57" name="Oval 56">
                  <a:extLst>
                    <a:ext uri="{FF2B5EF4-FFF2-40B4-BE49-F238E27FC236}">
                      <a16:creationId xmlns:a16="http://schemas.microsoft.com/office/drawing/2014/main" id="{735EC71A-978C-A3E6-1279-B0059DCC8C4D}"/>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970A77C-A838-C6FA-A0F8-8AC0FCB290E6}"/>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9727A95D-67F7-5544-7FC8-17E137F74502}"/>
                  </a:ext>
                </a:extLst>
              </p:cNvPr>
              <p:cNvCxnSpPr>
                <a:stCxn id="57" idx="6"/>
                <a:endCxn id="59"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98F344-210C-3C5D-6E37-C1DE9DC4460F}"/>
                  </a:ext>
                </a:extLst>
              </p:cNvPr>
              <p:cNvCxnSpPr>
                <a:cxnSpLocks/>
                <a:stCxn id="57"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C3D28B-A015-7E64-EE2D-58AE286D3D7E}"/>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3939A1-3E0C-0504-B53F-DE1ED1B060A3}"/>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C2896E-D2F1-56B0-4646-BA18C0A1DB6E}"/>
                  </a:ext>
                </a:extLst>
              </p:cNvPr>
              <p:cNvCxnSpPr>
                <a:cxnSpLocks/>
                <a:stCxn id="59"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E41F32-C853-AE25-46D7-16552602EF73}"/>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215FBF-C0EB-0BE7-2229-D38A6EDBEA39}"/>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926D2E4-BDBE-5BE9-93ED-8CE271C1507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78110BD-B121-3392-04DE-78BB3F6F43AA}"/>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5A4A42F-6651-2CCC-4F52-2E374B66CEF3}"/>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AA198588-0DE9-96F1-AFD1-C5EC603E22E9}"/>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E24C1703-9C67-A9CE-9C4B-87ECA6249C49}"/>
                  </a:ext>
                </a:extLst>
              </p:cNvPr>
              <p:cNvCxnSpPr>
                <a:stCxn id="48" idx="4"/>
                <a:endCxn id="50"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78401BF-2E4A-941B-E8CC-7D76AB876123}"/>
                  </a:ext>
                </a:extLst>
              </p:cNvPr>
              <p:cNvCxnSpPr>
                <a:cxnSpLocks/>
                <a:stCxn id="48" idx="0"/>
                <a:endCxn id="50"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E2EEC0-E504-3BE2-E50C-D5F1F33B3E72}"/>
                  </a:ext>
                </a:extLst>
              </p:cNvPr>
              <p:cNvCxnSpPr>
                <a:stCxn id="50"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1F05D1-D7D7-B83F-ACB8-4E1056C98FF3}"/>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732B720-CF83-A6BC-F925-4C5D93A5FD44}"/>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CC974C1-433A-0F1B-9DD6-8D07FA429D77}"/>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Graphic 16" descr="Wireless with solid fill">
              <a:extLst>
                <a:ext uri="{FF2B5EF4-FFF2-40B4-BE49-F238E27FC236}">
                  <a16:creationId xmlns:a16="http://schemas.microsoft.com/office/drawing/2014/main" id="{44FE46CA-D161-D6B6-808D-80A93F1FB73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20955696">
              <a:off x="4232021" y="2577311"/>
              <a:ext cx="322586" cy="297515"/>
            </a:xfrm>
            <a:prstGeom prst="rect">
              <a:avLst/>
            </a:prstGeom>
          </p:spPr>
        </p:pic>
      </p:grpSp>
      <p:sp>
        <p:nvSpPr>
          <p:cNvPr id="61" name="Rectangle 60">
            <a:extLst>
              <a:ext uri="{FF2B5EF4-FFF2-40B4-BE49-F238E27FC236}">
                <a16:creationId xmlns:a16="http://schemas.microsoft.com/office/drawing/2014/main" id="{A1C85261-619B-5720-A441-2FD69DEDDBCB}"/>
              </a:ext>
            </a:extLst>
          </p:cNvPr>
          <p:cNvSpPr/>
          <p:nvPr/>
        </p:nvSpPr>
        <p:spPr>
          <a:xfrm>
            <a:off x="7612912" y="1323433"/>
            <a:ext cx="478465" cy="58483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7E58011-6EDA-6B8D-A7BF-4BF7A260DB9A}"/>
              </a:ext>
            </a:extLst>
          </p:cNvPr>
          <p:cNvSpPr/>
          <p:nvPr/>
        </p:nvSpPr>
        <p:spPr>
          <a:xfrm>
            <a:off x="9942543" y="1248935"/>
            <a:ext cx="478465" cy="58483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53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9B353-5FA7-075D-AB4E-708CC29BE682}"/>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ACA68153-7EA3-3A04-A203-453050BC5C6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1546E557-7299-B82F-1DF3-0DD543FC8929}"/>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138FE7E5-0969-2CC2-32EF-8570026781AB}"/>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16</a:t>
            </a:fld>
            <a:endParaRPr lang="en-GB" sz="1600" noProof="0" dirty="0"/>
          </a:p>
        </p:txBody>
      </p:sp>
      <p:grpSp>
        <p:nvGrpSpPr>
          <p:cNvPr id="89" name="Group 88">
            <a:extLst>
              <a:ext uri="{FF2B5EF4-FFF2-40B4-BE49-F238E27FC236}">
                <a16:creationId xmlns:a16="http://schemas.microsoft.com/office/drawing/2014/main" id="{04BD7F0F-1D0B-ABF9-04B5-FC6C97FC2EC1}"/>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A14721CC-5C13-2306-18C3-76998AAC8715}"/>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B91D0B9-E483-3F76-4765-B4336E39E3F9}"/>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2A34849-BF90-A4E8-B595-4AB946A3FCE3}"/>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2647EA3-D4E8-78FF-C98F-C37D4EAD30D9}"/>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62647EA3-D4E8-78FF-C98F-C37D4EAD30D9}"/>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106BE84-6799-C374-C2D6-08A4298E9246}"/>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7106BE84-6799-C374-C2D6-08A4298E9246}"/>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3D2074E8-E096-FE4E-DD23-BAC4B94B58B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CD32F9E-B3AB-87D0-CD7F-2C7A1697E717}"/>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3367FF-8720-0807-0B59-F21EF1BAFAF4}"/>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870AA7-23E9-81FF-8F37-64D21DB26E95}"/>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18A1A5A-1892-40A6-7EDD-40324854F46B}"/>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0903173-C3AB-D4E6-E9B6-5BFFBD205E81}"/>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E90C3C-CDC3-3BDF-3444-8D2DCD277A52}"/>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116A84C-DFEB-12F7-8E51-5D8D896CAD04}"/>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DE5C0FA-BFBE-F78C-51A7-57C395E77D60}"/>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9DE5C0FA-BFBE-F78C-51A7-57C395E77D60}"/>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54" t="-10000" b="-26667"/>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A256239F-88F1-F683-9857-09B46ED95640}"/>
              </a:ext>
            </a:extLst>
          </p:cNvPr>
          <p:cNvGrpSpPr>
            <a:grpSpLocks noChangeAspect="1"/>
          </p:cNvGrpSpPr>
          <p:nvPr/>
        </p:nvGrpSpPr>
        <p:grpSpPr>
          <a:xfrm>
            <a:off x="2368271" y="2138675"/>
            <a:ext cx="825868" cy="827381"/>
            <a:chOff x="3837320" y="2577311"/>
            <a:chExt cx="1214148" cy="1216373"/>
          </a:xfrm>
        </p:grpSpPr>
        <p:sp>
          <p:nvSpPr>
            <p:cNvPr id="5" name="Oval 4">
              <a:extLst>
                <a:ext uri="{FF2B5EF4-FFF2-40B4-BE49-F238E27FC236}">
                  <a16:creationId xmlns:a16="http://schemas.microsoft.com/office/drawing/2014/main" id="{788F90A7-AD35-E367-E0B4-5FE6D3FDEBD6}"/>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89E97290-1F02-38D9-09C0-F84C830ED152}"/>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99CD79FE-E132-6DDB-03B3-EB327DE3DF3E}"/>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3781C644-CFD1-4BEC-67A8-5A71F0AB867B}"/>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078D6DD-691E-25F6-6CDD-7F51BAFD9CF3}"/>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171C664D-EE95-CB81-A655-5C2E42AADCD0}"/>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F450660B-015A-D5B1-E477-A32B19608E3E}"/>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CF22BE4-A6E5-6C8B-57BC-90887695FE45}"/>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A82A43B0-F74F-7226-4D2E-9AB4F387906B}"/>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9050F6-F5C4-BD16-B29C-5B30DC1A4507}"/>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D609D2-0A3A-DA55-3D61-8366D9B5A11E}"/>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DF32C7D-BDE6-6C60-2030-45158A6D81CC}"/>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B4135D-311B-5006-9E51-C3D44A74A113}"/>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B02140E-3B4B-8652-FE9F-63F700AA276A}"/>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B1AB8C-F2E2-067F-5EF4-C3AFFA0EEB2D}"/>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4208E0-A127-BFC9-FF46-DD050740530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391177-C12C-D778-2FA4-9807A39DE288}"/>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DC8CA527-75AB-3D09-33C2-D59203B6D5AC}"/>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22818253-57EC-30D0-E0CA-8D2A7A087BA6}"/>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8E42C7A2-5642-D11B-4808-A898C05EE42C}"/>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D6314CC-B66A-D840-0629-B46E9AC67FDE}"/>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7ABD1A-A5EF-2A29-BA1A-FF45FD6F4991}"/>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51E1AEF-DA1D-93B3-9855-4E4C960945D5}"/>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CC5CDA6-39D9-D200-8118-E8BD22322771}"/>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390CE64-8675-8A31-5685-BDE48818C79F}"/>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9B570E42-FEA0-AA2B-D61F-A620B52748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15DA908B-BD9E-368A-8E19-93A187A2C579}"/>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983BE05A-02C6-93FA-BFCB-0BE560EA72F9}"/>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E7229B94-5D2A-A573-FCE4-06862AB128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6D13A45-8D29-6652-C2C0-A44AEE2439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E3E288B-666D-C607-21A3-AADF14A45D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C5F9A7A-7F5A-576A-BC4E-964A1EA267D7}"/>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2E15D861-9BAF-1647-6999-27ABF53F6F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CD71F90-CB89-5684-673F-5BBC487B5E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8661083-40B5-DB10-3958-34B6889C3E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4B617758-93E3-B4FA-C91E-A3CF7FABED9C}"/>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A0216326-9493-4ACD-2E94-F1E5FCB65E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A2EE683-FF45-AE6D-84F8-AD0B52964E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64C2EE-5BF1-15F1-4435-36D25E4F9C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536449D-EBE8-58EE-FA75-37E457803B15}"/>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AB857EC5-44DC-7D6F-6478-D940AB0092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97A91BF-D20F-D7C4-A296-B4337BF86C0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94CD9D4-FC53-9301-A460-60F51F8E78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42871549-E826-1E2B-3481-BB9AA1F92CEE}"/>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7CF6F9A9-C1F3-58D7-0EE1-C3CDEDD4F0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771D19C-1A7E-F147-FB60-49B6B7A2C01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D523E03-33B7-BD61-1801-3D2971A4E5B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6061E252-3217-9C99-B49F-C99383C60C69}"/>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31915F16-6B14-22A7-EF81-84AA32CEE0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8C9E2D3-4569-8480-4AA0-B962685544C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C068CE4-801F-ACF0-D4BD-47D3D4E7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562666B8-83BE-9452-AB3F-22E818CFDB7E}"/>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0FC80C15-9BF0-E697-E5F3-E5BCEC51244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70F4720-DAAC-AA10-D28A-B584E267B3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CC05600-47C4-B24A-4F52-BD66830EB2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81FBBE0-19E4-465B-2641-4217A0FCC9E2}"/>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236FF93C-78AC-B2CD-5CE7-95BAF9095D8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5DCBEA9-CBE2-C1B5-217D-9DFDD5A89A3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3DFFA38-76C4-9321-188A-487C7784DD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B81C4C83-860D-7C7E-F849-AABCACC8870A}"/>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5194D805-F217-7BE5-6D4A-2C6B5AC2883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3BA80C1-97C4-3C1B-5868-EC6651366C0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A8488EE-B513-F1C9-3907-ED3682E0EEB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212A0AFA-38F6-9AF6-A349-6FFE692AE48C}"/>
              </a:ext>
            </a:extLst>
          </p:cNvPr>
          <p:cNvPicPr>
            <a:picLocks noChangeAspect="1"/>
          </p:cNvPicPr>
          <p:nvPr/>
        </p:nvPicPr>
        <p:blipFill>
          <a:blip r:embed="rId7"/>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D15D4BC5-5718-995E-9D76-D820C33FBF37}"/>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1CE2360C-C15B-154B-4902-FADA574CEAD8}"/>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1CE2360C-C15B-154B-4902-FADA574CEAD8}"/>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8"/>
                <a:stretch>
                  <a:fillRect b="-7843"/>
                </a:stretch>
              </a:blipFill>
            </p:spPr>
            <p:txBody>
              <a:bodyPr/>
              <a:lstStyle/>
              <a:p>
                <a:r>
                  <a:rPr lang="en-US">
                    <a:noFill/>
                  </a:rPr>
                  <a:t> </a:t>
                </a:r>
              </a:p>
            </p:txBody>
          </p:sp>
        </mc:Fallback>
      </mc:AlternateContent>
      <p:cxnSp>
        <p:nvCxnSpPr>
          <p:cNvPr id="215" name="Straight Arrow Connector 214">
            <a:extLst>
              <a:ext uri="{FF2B5EF4-FFF2-40B4-BE49-F238E27FC236}">
                <a16:creationId xmlns:a16="http://schemas.microsoft.com/office/drawing/2014/main" id="{9BE5C23D-F635-5422-AD5E-652C12A7C962}"/>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EBFC5BAF-DC68-53BF-83E0-ACDEE02D09E8}"/>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EBFC5BAF-DC68-53BF-83E0-ACDEE02D09E8}"/>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9"/>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BD9B3D05-F297-AA1E-59D1-E660E7D861B6}"/>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E8AE3BC6-5397-8946-EBD8-22E673B1DE66}"/>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E8AE3BC6-5397-8946-EBD8-22E673B1DE66}"/>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0"/>
                <a:stretch>
                  <a:fillRect r="-6923" b="-13115"/>
                </a:stretch>
              </a:blipFill>
            </p:spPr>
            <p:txBody>
              <a:bodyPr/>
              <a:lstStyle/>
              <a:p>
                <a:r>
                  <a:rPr lang="en-US">
                    <a:noFill/>
                  </a:rPr>
                  <a:t> </a:t>
                </a:r>
              </a:p>
            </p:txBody>
          </p:sp>
        </mc:Fallback>
      </mc:AlternateContent>
      <p:cxnSp>
        <p:nvCxnSpPr>
          <p:cNvPr id="227" name="Straight Arrow Connector 226">
            <a:extLst>
              <a:ext uri="{FF2B5EF4-FFF2-40B4-BE49-F238E27FC236}">
                <a16:creationId xmlns:a16="http://schemas.microsoft.com/office/drawing/2014/main" id="{84B681A6-A926-B63C-0375-752F55BA91BA}"/>
              </a:ext>
            </a:extLst>
          </p:cNvPr>
          <p:cNvCxnSpPr>
            <a:cxnSpLocks/>
          </p:cNvCxnSpPr>
          <p:nvPr/>
        </p:nvCxnSpPr>
        <p:spPr>
          <a:xfrm>
            <a:off x="239175" y="4055572"/>
            <a:ext cx="3653233"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3C53B1-E790-39D6-36C4-75B86A2881AB}"/>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28" name="TextBox 227">
                <a:extLst>
                  <a:ext uri="{FF2B5EF4-FFF2-40B4-BE49-F238E27FC236}">
                    <a16:creationId xmlns:a16="http://schemas.microsoft.com/office/drawing/2014/main" id="{2D3C53B1-E790-39D6-36C4-75B86A2881AB}"/>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11"/>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B56BA22A-2F03-98DF-C372-36B0353DC8D0}"/>
                  </a:ext>
                </a:extLst>
              </p:cNvPr>
              <p:cNvSpPr txBox="1"/>
              <p:nvPr/>
            </p:nvSpPr>
            <p:spPr>
              <a:xfrm>
                <a:off x="986048" y="431859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9" name="TextBox 228">
                <a:extLst>
                  <a:ext uri="{FF2B5EF4-FFF2-40B4-BE49-F238E27FC236}">
                    <a16:creationId xmlns:a16="http://schemas.microsoft.com/office/drawing/2014/main" id="{B56BA22A-2F03-98DF-C372-36B0353DC8D0}"/>
                  </a:ext>
                </a:extLst>
              </p:cNvPr>
              <p:cNvSpPr txBox="1">
                <a:spLocks noRot="1" noChangeAspect="1" noMove="1" noResize="1" noEditPoints="1" noAdjustHandles="1" noChangeArrowheads="1" noChangeShapeType="1" noTextEdit="1"/>
              </p:cNvSpPr>
              <p:nvPr/>
            </p:nvSpPr>
            <p:spPr>
              <a:xfrm>
                <a:off x="986048" y="4318593"/>
                <a:ext cx="381730" cy="369332"/>
              </a:xfrm>
              <a:prstGeom prst="rect">
                <a:avLst/>
              </a:prstGeom>
              <a:blipFill>
                <a:blip r:embed="rId12"/>
                <a:stretch>
                  <a:fillRect/>
                </a:stretch>
              </a:blipFill>
            </p:spPr>
            <p:txBody>
              <a:bodyPr/>
              <a:lstStyle/>
              <a:p>
                <a:r>
                  <a:rPr lang="en-US">
                    <a:noFill/>
                  </a:rPr>
                  <a:t> </a:t>
                </a:r>
              </a:p>
            </p:txBody>
          </p:sp>
        </mc:Fallback>
      </mc:AlternateContent>
      <p:pic>
        <p:nvPicPr>
          <p:cNvPr id="9" name="Graphic 8">
            <a:extLst>
              <a:ext uri="{FF2B5EF4-FFF2-40B4-BE49-F238E27FC236}">
                <a16:creationId xmlns:a16="http://schemas.microsoft.com/office/drawing/2014/main" id="{D1034EBF-46E3-F2C5-26A8-BAB16B0E28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61010" y="2753290"/>
            <a:ext cx="5788735" cy="3973623"/>
          </a:xfrm>
          <a:prstGeom prst="rect">
            <a:avLst/>
          </a:prstGeom>
        </p:spPr>
      </p:pic>
    </p:spTree>
    <p:extLst>
      <p:ext uri="{BB962C8B-B14F-4D97-AF65-F5344CB8AC3E}">
        <p14:creationId xmlns:p14="http://schemas.microsoft.com/office/powerpoint/2010/main" val="295349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8E4FB-1200-ED24-B955-BB39892632F7}"/>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4170F949-01C8-4B1F-BBAD-5BB8BE4F90E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6A2B49D3-1AF2-53DA-41C1-D2F4E98B1DDF}"/>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E307B2B9-D2B6-83B3-915F-0DF67560EFEF}"/>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17</a:t>
            </a:fld>
            <a:endParaRPr lang="en-GB" sz="1600" noProof="0" dirty="0"/>
          </a:p>
        </p:txBody>
      </p:sp>
      <p:grpSp>
        <p:nvGrpSpPr>
          <p:cNvPr id="89" name="Group 88">
            <a:extLst>
              <a:ext uri="{FF2B5EF4-FFF2-40B4-BE49-F238E27FC236}">
                <a16:creationId xmlns:a16="http://schemas.microsoft.com/office/drawing/2014/main" id="{3293C1CF-9F7C-AFFE-AE0B-164610ABEFD1}"/>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9930C567-7E96-D179-D20B-1874E1F5B609}"/>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281187E-5AC6-E227-A31A-4392764F5824}"/>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BBB4CC4-5B8A-5F77-9E17-83840EBD9233}"/>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E64055-1DB7-817B-0362-A99B723B2A4E}"/>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FDE64055-1DB7-817B-0362-A99B723B2A4E}"/>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FA3BFA-82A9-53DB-27A0-28273E573F7B}"/>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D6FA3BFA-82A9-53DB-27A0-28273E573F7B}"/>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6636649-83FE-56AF-25BD-0BEED96AC2A2}"/>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2E1D00-7F71-1FDD-D312-B5028B7767E7}"/>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ADC886-71AC-ACE4-9BF8-755CBAEB982B}"/>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5656C1-65D1-9665-F0F7-FD0B3CA5EF02}"/>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0DCCC4-B929-8A55-7E01-F93CAAD43110}"/>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B5BB0F8-7A51-65DA-1312-AE83EB720802}"/>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BD896D-4873-33E6-9F6F-B5A60E659A08}"/>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DE99B2-FB9E-AE1C-7ADF-8F85BBB49683}"/>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48E8CE2-1C8B-5C4F-9824-2A5BDD1F85A9}"/>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548E8CE2-1C8B-5C4F-9824-2A5BDD1F85A9}"/>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54" t="-10000" b="-26667"/>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20A77CEB-2199-8419-036D-8355548BE0C6}"/>
              </a:ext>
            </a:extLst>
          </p:cNvPr>
          <p:cNvGrpSpPr>
            <a:grpSpLocks noChangeAspect="1"/>
          </p:cNvGrpSpPr>
          <p:nvPr/>
        </p:nvGrpSpPr>
        <p:grpSpPr>
          <a:xfrm>
            <a:off x="2368271" y="2138675"/>
            <a:ext cx="825868" cy="827381"/>
            <a:chOff x="3837320" y="2577311"/>
            <a:chExt cx="1214148" cy="1216373"/>
          </a:xfrm>
        </p:grpSpPr>
        <p:sp>
          <p:nvSpPr>
            <p:cNvPr id="5" name="Oval 4">
              <a:extLst>
                <a:ext uri="{FF2B5EF4-FFF2-40B4-BE49-F238E27FC236}">
                  <a16:creationId xmlns:a16="http://schemas.microsoft.com/office/drawing/2014/main" id="{ED88A06D-17DE-EB2A-DF90-4C0216D7DC62}"/>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EAED7919-0681-89E6-4F30-7B1AA3054BF6}"/>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4CFD4F7B-88A0-C76E-399B-A11339BB08AD}"/>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CB615D58-3DF5-9DDD-3C3C-41F1409908C8}"/>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5D2E7A8-E805-B5EE-3196-8F1187D694B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B0E75F4-BDFA-6540-3FFD-4DA60897F32E}"/>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64686F1D-2E1C-A0BC-2595-884BBC6282A2}"/>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CD22BD0-A5F8-0C71-A062-B78083E94ABF}"/>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58033261-8384-B909-C655-78092D64F6CE}"/>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E6BF1C-A859-9332-51DF-70BECE169FE2}"/>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A39EF-1159-5CF7-887A-086CA2A23203}"/>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613C3E-59CC-17E6-8C32-E7BCB8C08379}"/>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48A4CA-B7C2-C254-5DD2-4036EDCA9A1E}"/>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233B1BD-0A28-B0E5-09EB-496571F9D3DF}"/>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3E315BC-DD38-DA76-750A-8E73C18457E2}"/>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69FF2F-ECEC-8570-54B2-97D1D92BF7A6}"/>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804302-B735-65E3-D55F-2952261F98E8}"/>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6D24D89-7E5C-77B0-C853-58AF20C53E9B}"/>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5B06D17F-C2E2-2C17-4855-606033FE00B8}"/>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CD6BD8F8-C598-44BA-0385-63F9024A2794}"/>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8B90BD-FD8E-0C04-F877-1954A55753CD}"/>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DB340A7-6383-B2D0-D46B-4A1341B9089C}"/>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91B647F-AF67-EA18-886E-AF74B260601F}"/>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394779B-100B-84FF-854B-55A8C93BF621}"/>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A045891-4124-E6F5-C73A-05E2EF80FD5A}"/>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C962C1C0-3197-0734-22D4-1AA9FA9D15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6FDCCB05-7C47-EBF3-DDA6-FB86CFF1A1D7}"/>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9B98CA6D-AE62-DC96-9BB7-E6C31D2E520A}"/>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4799A4E5-71C2-1AA8-1231-966BAA9492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4291A8E-A849-27BB-3088-CDBD7E5377C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F117C0C-5E56-71EB-8FA2-417F9E1143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F514F187-7247-1287-03C9-F50E2157004A}"/>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4579EE83-0181-CD75-12BF-892376FE2E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5E7321-B93C-B186-9B66-C13306554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219CB63-13ED-4F16-B518-24D78F4AA9C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772B3B19-6826-D15E-AC7B-2E0A123D7782}"/>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F1A1D3BB-7FE2-2B3D-F1FB-3CD4EC2D9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A231400-6AFC-2324-55C1-C04D693FE6C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303D9F8-57B0-E8BA-9B20-B2714A669A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4ADD66E8-0E47-95AC-C6F8-05ED5F6409DC}"/>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9CBF42D6-7545-102F-BC26-A99948BB18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9530B9A-6D43-0C9F-0C9B-77372BA7CF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65C0FD9-A311-1912-52CC-1E397E626CA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EB7CDF2-0FFE-4933-8C46-3349C1CD97CB}"/>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DBB02B08-7B8C-E476-203E-631BE39520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315DA89-D534-B690-3645-B8F71CA46C0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6987CBE-4D59-1FD0-8965-91F27713A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ED2BFE3-1D8B-020E-E9D6-A9620F4A6598}"/>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75DDE585-7FAA-A276-62BE-2282A99231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C91B506-3504-1F85-AF02-F1F97F4742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E6918B4-77F7-91D6-2B8E-D319B23103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42812288-E811-C7E4-BEFE-B643F1109783}"/>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D0D7CA52-CDC6-F11B-D11C-2AF310A400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20E5319-4A0F-3EC2-A4A8-B21A61CE891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25318CA-2EA6-2086-0A41-CFC4045399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43E26969-692E-2B4A-10C7-22C7C09F3FE7}"/>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8D63C319-4C8F-8E0B-BCFD-A982E1C495A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F264799-3789-DF5F-552C-2D90C3BEC3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C8B82C-4D22-AEEE-EBA3-1E7CE5175C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EFE2EADF-26D3-F1C9-1447-6BBFF4282456}"/>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550C10FE-2A44-C689-C1D6-774447FF7C9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7B205C1-DAC3-536C-B90E-CD33CD1E878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12648B3-2226-F7FF-63D1-AD8FF6A946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C31EF763-BFE9-722C-0EAD-0E351E516281}"/>
              </a:ext>
            </a:extLst>
          </p:cNvPr>
          <p:cNvPicPr>
            <a:picLocks noChangeAspect="1"/>
          </p:cNvPicPr>
          <p:nvPr/>
        </p:nvPicPr>
        <p:blipFill>
          <a:blip r:embed="rId7"/>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8452EC9F-E7AE-38F7-DF01-2EB113B47995}"/>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8362804E-A680-4F7F-EFDF-C2BEC3B603A5}"/>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8362804E-A680-4F7F-EFDF-C2BEC3B603A5}"/>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8"/>
                <a:stretch>
                  <a:fillRect b="-7843"/>
                </a:stretch>
              </a:blipFill>
            </p:spPr>
            <p:txBody>
              <a:bodyPr/>
              <a:lstStyle/>
              <a:p>
                <a:r>
                  <a:rPr lang="en-US">
                    <a:noFill/>
                  </a:rPr>
                  <a:t> </a:t>
                </a:r>
              </a:p>
            </p:txBody>
          </p:sp>
        </mc:Fallback>
      </mc:AlternateContent>
      <p:cxnSp>
        <p:nvCxnSpPr>
          <p:cNvPr id="215" name="Straight Arrow Connector 214">
            <a:extLst>
              <a:ext uri="{FF2B5EF4-FFF2-40B4-BE49-F238E27FC236}">
                <a16:creationId xmlns:a16="http://schemas.microsoft.com/office/drawing/2014/main" id="{BC3C9095-0B52-9746-D453-C9C99A880E56}"/>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6C713F24-CFC2-E0B8-AEF0-DBCD2F31936C}"/>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6C713F24-CFC2-E0B8-AEF0-DBCD2F31936C}"/>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9"/>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382EA8EC-FB62-2D03-407A-9BC80E1B96B2}"/>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CE4F4069-FBC2-220F-947E-50BF65070886}"/>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CE4F4069-FBC2-220F-947E-50BF65070886}"/>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0"/>
                <a:stretch>
                  <a:fillRect r="-6923" b="-13115"/>
                </a:stretch>
              </a:blipFill>
            </p:spPr>
            <p:txBody>
              <a:bodyPr/>
              <a:lstStyle/>
              <a:p>
                <a:r>
                  <a:rPr lang="en-US">
                    <a:noFill/>
                  </a:rPr>
                  <a:t> </a:t>
                </a:r>
              </a:p>
            </p:txBody>
          </p:sp>
        </mc:Fallback>
      </mc:AlternateContent>
      <p:cxnSp>
        <p:nvCxnSpPr>
          <p:cNvPr id="227" name="Straight Arrow Connector 226">
            <a:extLst>
              <a:ext uri="{FF2B5EF4-FFF2-40B4-BE49-F238E27FC236}">
                <a16:creationId xmlns:a16="http://schemas.microsoft.com/office/drawing/2014/main" id="{152D456C-8282-A137-3913-08294DCF6A98}"/>
              </a:ext>
            </a:extLst>
          </p:cNvPr>
          <p:cNvCxnSpPr>
            <a:cxnSpLocks/>
          </p:cNvCxnSpPr>
          <p:nvPr/>
        </p:nvCxnSpPr>
        <p:spPr>
          <a:xfrm>
            <a:off x="239175" y="4055572"/>
            <a:ext cx="3653233"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6B134BEC-A116-A822-3311-80740B1FCC2C}"/>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28" name="TextBox 227">
                <a:extLst>
                  <a:ext uri="{FF2B5EF4-FFF2-40B4-BE49-F238E27FC236}">
                    <a16:creationId xmlns:a16="http://schemas.microsoft.com/office/drawing/2014/main" id="{6B134BEC-A116-A822-3311-80740B1FCC2C}"/>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11"/>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18C4BE03-1BBF-C9F8-A9C1-6098CEB23821}"/>
                  </a:ext>
                </a:extLst>
              </p:cNvPr>
              <p:cNvSpPr txBox="1"/>
              <p:nvPr/>
            </p:nvSpPr>
            <p:spPr>
              <a:xfrm>
                <a:off x="986048" y="431859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9" name="TextBox 228">
                <a:extLst>
                  <a:ext uri="{FF2B5EF4-FFF2-40B4-BE49-F238E27FC236}">
                    <a16:creationId xmlns:a16="http://schemas.microsoft.com/office/drawing/2014/main" id="{18C4BE03-1BBF-C9F8-A9C1-6098CEB23821}"/>
                  </a:ext>
                </a:extLst>
              </p:cNvPr>
              <p:cNvSpPr txBox="1">
                <a:spLocks noRot="1" noChangeAspect="1" noMove="1" noResize="1" noEditPoints="1" noAdjustHandles="1" noChangeArrowheads="1" noChangeShapeType="1" noTextEdit="1"/>
              </p:cNvSpPr>
              <p:nvPr/>
            </p:nvSpPr>
            <p:spPr>
              <a:xfrm>
                <a:off x="986048" y="4318593"/>
                <a:ext cx="381730" cy="369332"/>
              </a:xfrm>
              <a:prstGeom prst="rect">
                <a:avLst/>
              </a:prstGeom>
              <a:blipFill>
                <a:blip r:embed="rId12"/>
                <a:stretch>
                  <a:fillRect/>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C50F0198-8446-2FB3-B584-5F90E31F085D}"/>
              </a:ext>
            </a:extLst>
          </p:cNvPr>
          <p:cNvGrpSpPr/>
          <p:nvPr/>
        </p:nvGrpSpPr>
        <p:grpSpPr>
          <a:xfrm>
            <a:off x="7957248" y="81231"/>
            <a:ext cx="2712387" cy="2514016"/>
            <a:chOff x="7957248" y="81231"/>
            <a:chExt cx="2712387" cy="2514016"/>
          </a:xfrm>
        </p:grpSpPr>
        <p:sp>
          <p:nvSpPr>
            <p:cNvPr id="4" name="Oval 3">
              <a:extLst>
                <a:ext uri="{FF2B5EF4-FFF2-40B4-BE49-F238E27FC236}">
                  <a16:creationId xmlns:a16="http://schemas.microsoft.com/office/drawing/2014/main" id="{767F21EF-2486-019E-5989-B3E82AF160B5}"/>
                </a:ext>
              </a:extLst>
            </p:cNvPr>
            <p:cNvSpPr/>
            <p:nvPr/>
          </p:nvSpPr>
          <p:spPr>
            <a:xfrm>
              <a:off x="9991814" y="162891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58A20E6-E041-4990-8D6B-AA24DCC3CE70}"/>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122C991-A280-630A-D1F1-025679DC87CE}"/>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870C78-A76C-4404-B327-77747A7FA9F6}"/>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50C7F9C-B80C-3A2A-E434-E30C91B7464B}"/>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2" name="TextBox 31">
                  <a:extLst>
                    <a:ext uri="{FF2B5EF4-FFF2-40B4-BE49-F238E27FC236}">
                      <a16:creationId xmlns:a16="http://schemas.microsoft.com/office/drawing/2014/main" id="{F50C7F9C-B80C-3A2A-E434-E30C91B7464B}"/>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13"/>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292D90-443F-5E3E-1DBB-52B30486EDA8}"/>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3" name="TextBox 32">
                  <a:extLst>
                    <a:ext uri="{FF2B5EF4-FFF2-40B4-BE49-F238E27FC236}">
                      <a16:creationId xmlns:a16="http://schemas.microsoft.com/office/drawing/2014/main" id="{15292D90-443F-5E3E-1DBB-52B30486EDA8}"/>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14"/>
                  <a:stretch>
                    <a:fillRect l="-23214" r="-3571" b="-24000"/>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16CCC1B2-3E7C-9E68-7EE4-F4D89E001EDB}"/>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008F4E-7CE2-84EA-2665-970E164620FF}"/>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636514-8883-7BFC-F31D-04FFD5CE8ADC}"/>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DC62F23-16BF-8338-3233-77094EDB8E2A}"/>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93F332-449D-DB1D-7532-FFF686DB6C3A}"/>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72374F-543F-DCB5-4F37-B63366E31EBD}"/>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8C2BB2-FCB6-317B-ED5D-5669C0CDCAAB}"/>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98BF1D-2A07-ADAA-A103-3B59739C1B97}"/>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5ACC741-2980-C75D-CE1C-00C5A285D285}"/>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42" name="TextBox 41">
                  <a:extLst>
                    <a:ext uri="{FF2B5EF4-FFF2-40B4-BE49-F238E27FC236}">
                      <a16:creationId xmlns:a16="http://schemas.microsoft.com/office/drawing/2014/main" id="{A5ACC741-2980-C75D-CE1C-00C5A285D285}"/>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15"/>
                  <a:stretch>
                    <a:fillRect l="-3347" t="-8197" b="-24590"/>
                  </a:stretch>
                </a:blipFill>
              </p:spPr>
              <p:txBody>
                <a:bodyPr/>
                <a:lstStyle/>
                <a:p>
                  <a:r>
                    <a:rPr lang="en-US">
                      <a:noFill/>
                    </a:rPr>
                    <a:t> </a:t>
                  </a:r>
                </a:p>
              </p:txBody>
            </p:sp>
          </mc:Fallback>
        </mc:AlternateContent>
      </p:grpSp>
      <p:sp>
        <p:nvSpPr>
          <p:cNvPr id="43" name="Rectangle: Rounded Corners 42">
            <a:extLst>
              <a:ext uri="{FF2B5EF4-FFF2-40B4-BE49-F238E27FC236}">
                <a16:creationId xmlns:a16="http://schemas.microsoft.com/office/drawing/2014/main" id="{A644CCE5-2A52-8BC2-CAAA-23443A145B20}"/>
              </a:ext>
            </a:extLst>
          </p:cNvPr>
          <p:cNvSpPr/>
          <p:nvPr/>
        </p:nvSpPr>
        <p:spPr>
          <a:xfrm>
            <a:off x="1412249" y="4311915"/>
            <a:ext cx="82889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6848456-4499-E8BC-C5CA-E6EBB0703D08}"/>
                  </a:ext>
                </a:extLst>
              </p:cNvPr>
              <p:cNvSpPr txBox="1"/>
              <p:nvPr/>
            </p:nvSpPr>
            <p:spPr>
              <a:xfrm>
                <a:off x="1371610" y="4314623"/>
                <a:ext cx="809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4" name="TextBox 43">
                <a:extLst>
                  <a:ext uri="{FF2B5EF4-FFF2-40B4-BE49-F238E27FC236}">
                    <a16:creationId xmlns:a16="http://schemas.microsoft.com/office/drawing/2014/main" id="{26848456-4499-E8BC-C5CA-E6EBB0703D08}"/>
                  </a:ext>
                </a:extLst>
              </p:cNvPr>
              <p:cNvSpPr txBox="1">
                <a:spLocks noRot="1" noChangeAspect="1" noMove="1" noResize="1" noEditPoints="1" noAdjustHandles="1" noChangeArrowheads="1" noChangeShapeType="1" noTextEdit="1"/>
              </p:cNvSpPr>
              <p:nvPr/>
            </p:nvSpPr>
            <p:spPr>
              <a:xfrm>
                <a:off x="1371610" y="4314623"/>
                <a:ext cx="809600" cy="369332"/>
              </a:xfrm>
              <a:prstGeom prst="rect">
                <a:avLst/>
              </a:prstGeom>
              <a:blipFill>
                <a:blip r:embed="rId16"/>
                <a:stretch>
                  <a:fillRect r="-18045" b="-15000"/>
                </a:stretch>
              </a:blipFill>
            </p:spPr>
            <p:txBody>
              <a:bodyPr/>
              <a:lstStyle/>
              <a:p>
                <a:r>
                  <a:rPr lang="en-US">
                    <a:noFill/>
                  </a:rPr>
                  <a:t> </a:t>
                </a:r>
              </a:p>
            </p:txBody>
          </p:sp>
        </mc:Fallback>
      </mc:AlternateContent>
      <p:pic>
        <p:nvPicPr>
          <p:cNvPr id="48" name="Graphic 47">
            <a:extLst>
              <a:ext uri="{FF2B5EF4-FFF2-40B4-BE49-F238E27FC236}">
                <a16:creationId xmlns:a16="http://schemas.microsoft.com/office/drawing/2014/main" id="{BF244DC5-F2E6-7CE5-227E-4140639C221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75212" y="2639249"/>
            <a:ext cx="6172198" cy="4236847"/>
          </a:xfrm>
          <a:prstGeom prst="rect">
            <a:avLst/>
          </a:prstGeom>
        </p:spPr>
      </p:pic>
    </p:spTree>
    <p:extLst>
      <p:ext uri="{BB962C8B-B14F-4D97-AF65-F5344CB8AC3E}">
        <p14:creationId xmlns:p14="http://schemas.microsoft.com/office/powerpoint/2010/main" val="85226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FDF25-23E0-4CBF-E901-4C8DE52089AF}"/>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9B6F86C-BDD9-AD07-BDAD-F77545560A2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3A52CFF4-B28F-55EB-C5D3-985A994D647E}"/>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A9972CFC-4BD8-CF1A-2660-0B0672F83DA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18</a:t>
            </a:fld>
            <a:endParaRPr lang="en-GB" sz="1600" noProof="0" dirty="0"/>
          </a:p>
        </p:txBody>
      </p:sp>
      <p:grpSp>
        <p:nvGrpSpPr>
          <p:cNvPr id="89" name="Group 88">
            <a:extLst>
              <a:ext uri="{FF2B5EF4-FFF2-40B4-BE49-F238E27FC236}">
                <a16:creationId xmlns:a16="http://schemas.microsoft.com/office/drawing/2014/main" id="{3804384D-D62A-9E7A-0F9F-EA74F796AE83}"/>
              </a:ext>
            </a:extLst>
          </p:cNvPr>
          <p:cNvGrpSpPr/>
          <p:nvPr/>
        </p:nvGrpSpPr>
        <p:grpSpPr>
          <a:xfrm>
            <a:off x="6850678" y="131087"/>
            <a:ext cx="2068595" cy="2449290"/>
            <a:chOff x="5888653" y="131087"/>
            <a:chExt cx="2068595" cy="2449290"/>
          </a:xfrm>
        </p:grpSpPr>
        <p:cxnSp>
          <p:nvCxnSpPr>
            <p:cNvPr id="6" name="Straight Arrow Connector 5">
              <a:extLst>
                <a:ext uri="{FF2B5EF4-FFF2-40B4-BE49-F238E27FC236}">
                  <a16:creationId xmlns:a16="http://schemas.microsoft.com/office/drawing/2014/main" id="{CA1D1416-1275-98D8-007F-49E10B9F9074}"/>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23A64B0-504E-78D6-491A-AFE9016932B9}"/>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C76DE59-CFC1-C3B7-B752-B5B98C1AD735}"/>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B9A990-E1A7-4AD5-2A37-93ED457FC984}"/>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CBB9A990-E1A7-4AD5-2A37-93ED457FC984}"/>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A55F27-13E7-FB0C-0D79-5FE089119C2D}"/>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AAA55F27-13E7-FB0C-0D79-5FE089119C2D}"/>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84243FA5-55DB-14EB-995A-22DE73AD820A}"/>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2F5F957-7293-5FA7-E539-A321CAD2C1F0}"/>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BA2C16-053C-7DD2-05A5-293C509B8504}"/>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A7E7B4-7E66-BF03-4880-998BF3A4E17E}"/>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7DDA85-50E9-9990-AA0C-CD9005B799D6}"/>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0A3500-FB74-E555-5FCD-D6DFD32B590E}"/>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4A0ED2-1EA2-3ED1-3585-BA382CD7D27E}"/>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3DBD6-DF28-924D-FE5A-F5CF869D3665}"/>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E9C568D-CBA1-3A47-511D-CB874127B452}"/>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EE9C568D-CBA1-3A47-511D-CB874127B452}"/>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72"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EA30C811-339D-37E1-CD85-94869B898E45}"/>
              </a:ext>
            </a:extLst>
          </p:cNvPr>
          <p:cNvGrpSpPr/>
          <p:nvPr/>
        </p:nvGrpSpPr>
        <p:grpSpPr>
          <a:xfrm>
            <a:off x="8919273" y="81231"/>
            <a:ext cx="2712387" cy="2514016"/>
            <a:chOff x="7957248" y="81231"/>
            <a:chExt cx="2712387" cy="2514016"/>
          </a:xfrm>
        </p:grpSpPr>
        <p:sp>
          <p:nvSpPr>
            <p:cNvPr id="33" name="Oval 32">
              <a:extLst>
                <a:ext uri="{FF2B5EF4-FFF2-40B4-BE49-F238E27FC236}">
                  <a16:creationId xmlns:a16="http://schemas.microsoft.com/office/drawing/2014/main" id="{A8E7FCB9-4DFF-5092-A3CD-16DC0EA80DBB}"/>
                </a:ext>
              </a:extLst>
            </p:cNvPr>
            <p:cNvSpPr/>
            <p:nvPr/>
          </p:nvSpPr>
          <p:spPr>
            <a:xfrm>
              <a:off x="9991814" y="162891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75CDC16-6016-E98A-35A3-C03B666E79B4}"/>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F2A6A51-9E66-30A5-6306-086D64D1706B}"/>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9F62AC-CAEA-ABAE-B863-498D8F75DF73}"/>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CD76A81-D97E-714E-A2A5-EECB3FF32B95}"/>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ECD76A81-D97E-714E-A2A5-EECB3FF32B95}"/>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5"/>
                  <a:stretch>
                    <a:fillRect l="-24074"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0E5615-89B0-9B89-ABA8-25A63D42AF4D}"/>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1B0E5615-89B0-9B89-ABA8-25A63D42AF4D}"/>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6"/>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A6CB9F7-79FA-A217-79F8-DD42D7EB295D}"/>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1744C91-A2F2-508A-D0AA-CBE9DA01AE2C}"/>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4293B8-A9F8-28D3-F923-AC6B58093645}"/>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65E00D-EFDC-9027-53ED-CBC363E26709}"/>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CD0199F-F2C3-4FD1-29B9-5AA3ADD18BB4}"/>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27FBA9-BB08-BB52-DC34-96ADE6644258}"/>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AC14A9-09C0-0FB1-8F84-D62BFBDC2B35}"/>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920FF1-6E89-FC49-BD90-CAC6194CA09F}"/>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2741391-1D66-3073-A8B0-7EB3808781D9}"/>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B2741391-1D66-3073-A8B0-7EB3808781D9}"/>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7"/>
                  <a:stretch>
                    <a:fillRect l="-3766" t="-8197" b="-24590"/>
                  </a:stretch>
                </a:blipFill>
              </p:spPr>
              <p:txBody>
                <a:bodyPr/>
                <a:lstStyle/>
                <a:p>
                  <a:r>
                    <a:rPr lang="en-US">
                      <a:noFill/>
                    </a:rPr>
                    <a:t> </a:t>
                  </a:r>
                </a:p>
              </p:txBody>
            </p:sp>
          </mc:Fallback>
        </mc:AlternateContent>
      </p:grpSp>
      <p:cxnSp>
        <p:nvCxnSpPr>
          <p:cNvPr id="63" name="Straight Arrow Connector 62">
            <a:extLst>
              <a:ext uri="{FF2B5EF4-FFF2-40B4-BE49-F238E27FC236}">
                <a16:creationId xmlns:a16="http://schemas.microsoft.com/office/drawing/2014/main" id="{8056DA87-F6C0-804B-4D25-622EBF655B0F}"/>
              </a:ext>
            </a:extLst>
          </p:cNvPr>
          <p:cNvCxnSpPr>
            <a:cxnSpLocks/>
          </p:cNvCxnSpPr>
          <p:nvPr/>
        </p:nvCxnSpPr>
        <p:spPr>
          <a:xfrm>
            <a:off x="10764942"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CCE0C80-7DDA-FAB8-DAC9-CB70B0B9CD82}"/>
                  </a:ext>
                </a:extLst>
              </p:cNvPr>
              <p:cNvSpPr txBox="1"/>
              <p:nvPr/>
            </p:nvSpPr>
            <p:spPr>
              <a:xfrm>
                <a:off x="9998415"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CCCE0C80-7DDA-FAB8-DAC9-CB70B0B9CD82}"/>
                  </a:ext>
                </a:extLst>
              </p:cNvPr>
              <p:cNvSpPr txBox="1">
                <a:spLocks noRot="1" noChangeAspect="1" noMove="1" noResize="1" noEditPoints="1" noAdjustHandles="1" noChangeArrowheads="1" noChangeShapeType="1" noTextEdit="1"/>
              </p:cNvSpPr>
              <p:nvPr/>
            </p:nvSpPr>
            <p:spPr>
              <a:xfrm>
                <a:off x="9998415" y="3601901"/>
                <a:ext cx="1458476" cy="369332"/>
              </a:xfrm>
              <a:prstGeom prst="rect">
                <a:avLst/>
              </a:prstGeom>
              <a:blipFill>
                <a:blip r:embed="rId8"/>
                <a:stretch>
                  <a:fillRect l="-3347" t="-10000" b="-2666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9CE65CCB-FFB8-67E4-8795-EE3BA439EC9E}"/>
              </a:ext>
            </a:extLst>
          </p:cNvPr>
          <p:cNvGrpSpPr>
            <a:grpSpLocks noChangeAspect="1"/>
          </p:cNvGrpSpPr>
          <p:nvPr/>
        </p:nvGrpSpPr>
        <p:grpSpPr>
          <a:xfrm>
            <a:off x="2368271" y="2138675"/>
            <a:ext cx="825868" cy="827381"/>
            <a:chOff x="3837320" y="2577311"/>
            <a:chExt cx="1214148" cy="1216373"/>
          </a:xfrm>
        </p:grpSpPr>
        <p:sp>
          <p:nvSpPr>
            <p:cNvPr id="5" name="Oval 4">
              <a:extLst>
                <a:ext uri="{FF2B5EF4-FFF2-40B4-BE49-F238E27FC236}">
                  <a16:creationId xmlns:a16="http://schemas.microsoft.com/office/drawing/2014/main" id="{FFCEDB01-FAF2-C8D2-5ECC-A55052DB8051}"/>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B2FEEEB3-CBCB-4051-3DCB-5672C99E1EBD}"/>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E318A9FD-FE41-BF51-B30E-C094D0A0725A}"/>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2B8F4618-3FFC-FE34-376C-C85E1A2E6017}"/>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D50FC8A-6F21-92B4-95D3-A7CBC9E6E9A4}"/>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7739FA1-CAAD-0DFB-EC91-BC0D27125494}"/>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3446A965-21A5-58BB-AAEE-176B23C686CA}"/>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759B918-D47C-2581-B351-06FE78FE3CC4}"/>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CD77796B-3ADC-DECC-D359-FC51213C5CAF}"/>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15B09F-E81E-4AFD-FBE9-8F7CF29B1F0C}"/>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863A7B-8AA8-AB96-8D12-A3BAA208BECE}"/>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9ADEAC1-6069-8AB1-0AA0-2D3AE71EBD21}"/>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A1F3012-4578-258E-975C-B26B3C2B1156}"/>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78DC40-4290-9BB4-38C6-8127512E9BA3}"/>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052D23C-F595-1589-838A-3B5ADC1E7122}"/>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04FD3E2-A197-E4D0-599B-5899BD69BFEE}"/>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51B2906-CCE3-0D37-13C0-946D85AB9152}"/>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DB0110B-0042-D8C0-715A-CCA93176B8B0}"/>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217F5B3B-D65E-9E70-8910-1BBD0FB40FAE}"/>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54B701A4-721C-DFC9-C21B-36A2BE6E155B}"/>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2910F57-1F18-4189-841A-835FAB82C438}"/>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983ADB-7CC2-1E68-1A14-32E3CCB321AA}"/>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2820C49-CC98-F572-B451-4431A72AA9CB}"/>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47677D9-95E3-0D71-4692-BC0E564B7461}"/>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12B6C73-45CB-9E9A-0C93-CB6CA3A31D93}"/>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0769339B-7CDE-EBD4-FD81-248C57C566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742492D7-29BD-32AD-6FCF-9C64B45E85BF}"/>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83574F81-EB73-D9FC-B359-B679F721159C}"/>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29A3DEEF-7289-FC54-CAD6-7C11B312D10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F33599C-52CD-996F-53F7-CF78362871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5630299-A4B4-A0A3-571C-8DEF513C78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9797861D-1BB8-A0A5-1A12-EC76D45434C9}"/>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295FA95B-B4F5-4221-B384-A2FBC1B4C22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F2A65B-BEDF-9608-EB2B-BBD027A5E9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D1AD131-1440-D2D3-3F12-03CA39A2EB1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60E25C55-32FB-AD1E-24B9-6CDD81915EF1}"/>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05A68A61-85C0-6369-1A4E-280770BA32F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B5D3F10-E73B-906E-EFC3-F9B3032352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0E34C35-9282-079D-B16B-975FA2765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C208BF0-E5CE-557F-7E5A-CE9A9EF73F6F}"/>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CDAEFF9F-2940-1788-01CD-A92517CAEF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F603629-FAF4-85A4-0DB5-108FC03D031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8FA9E26-F4EB-CE5D-8733-58E899AD30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3B655FD-0F85-F8C4-F4B3-B36B8623394A}"/>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DE74B5E7-E15C-0A5B-8D42-168C5C44D3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BEBB934-C710-2221-EA3F-44260DF584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427099-89BB-D87C-D5DF-8BBAC445B2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878922F9-B640-933A-575C-B3069C888840}"/>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46308B42-A43A-33D2-4967-E8A86716D7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8860D6B-DEB9-B2FE-F4CC-2EFF87B6CA3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AA2DD1A-16AA-B28A-4408-06C2D483E51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CD230268-9447-2A26-EB44-CF34755C0F40}"/>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298FAEE3-2244-1E9D-A496-BB639C7129B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25841FE-FC6C-B460-798E-3911F7BC2DA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2A0A9E2-008A-1A65-0A0B-AB78653ED2A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576A2D8B-A995-E40F-212B-1A1028D93FF5}"/>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7E5197F3-CDEA-E98C-C0DA-1275B19637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F32C26E-F7EA-DAB4-000E-E61792F2591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6DD7BB7-ACBC-79A2-DA98-130A54B22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1C4E5C7B-36BF-3047-C5AE-CB50EED0E21A}"/>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CCBD5B8B-C938-0BE4-B7A7-E0E081287B5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FF32301-1257-9D81-B992-4BD1A80B9E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1603883-6FB5-1060-E261-B69FE76EAA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11EF05AE-B42B-1E61-3427-866A970BFCED}"/>
              </a:ext>
            </a:extLst>
          </p:cNvPr>
          <p:cNvPicPr>
            <a:picLocks noChangeAspect="1"/>
          </p:cNvPicPr>
          <p:nvPr/>
        </p:nvPicPr>
        <p:blipFill>
          <a:blip r:embed="rId11"/>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F27AD6F1-4D45-52C5-C076-CA0F1AB4BD0B}"/>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1455B375-0836-9AAE-B80C-ACB3FEB4A0F0}"/>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1455B375-0836-9AAE-B80C-ACB3FEB4A0F0}"/>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12"/>
                <a:stretch>
                  <a:fillRect b="-7843"/>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480B6580-15D4-08A5-F434-42B42B17F2F2}"/>
              </a:ext>
            </a:extLst>
          </p:cNvPr>
          <p:cNvGrpSpPr/>
          <p:nvPr/>
        </p:nvGrpSpPr>
        <p:grpSpPr>
          <a:xfrm>
            <a:off x="9560391" y="4095955"/>
            <a:ext cx="2090820" cy="1994797"/>
            <a:chOff x="8578815" y="600450"/>
            <a:chExt cx="2090820" cy="1994797"/>
          </a:xfrm>
        </p:grpSpPr>
        <p:sp>
          <p:nvSpPr>
            <p:cNvPr id="199" name="Oval 198">
              <a:extLst>
                <a:ext uri="{FF2B5EF4-FFF2-40B4-BE49-F238E27FC236}">
                  <a16:creationId xmlns:a16="http://schemas.microsoft.com/office/drawing/2014/main" id="{45DBB575-7E60-E87F-A7EB-FDF281796719}"/>
                </a:ext>
              </a:extLst>
            </p:cNvPr>
            <p:cNvSpPr/>
            <p:nvPr/>
          </p:nvSpPr>
          <p:spPr>
            <a:xfrm>
              <a:off x="10013449" y="174452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D11294F3-73B9-B67D-FD73-1D5E0E1352B2}"/>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C8A88B71-EB3B-B1F2-FBBC-7012B0D9BC19}"/>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A8621CE3-F932-3327-961A-687E942FD50A}"/>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20FCA278-A97F-71E5-0C57-CB842F9C75F6}"/>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203" name="TextBox 202">
                  <a:extLst>
                    <a:ext uri="{FF2B5EF4-FFF2-40B4-BE49-F238E27FC236}">
                      <a16:creationId xmlns:a16="http://schemas.microsoft.com/office/drawing/2014/main" id="{20FCA278-A97F-71E5-0C57-CB842F9C75F6}"/>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13"/>
                  <a:stretch>
                    <a:fillRect l="-23636" t="-2222"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FF935C69-4355-066B-E302-396051F27C47}"/>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4" name="TextBox 203">
                  <a:extLst>
                    <a:ext uri="{FF2B5EF4-FFF2-40B4-BE49-F238E27FC236}">
                      <a16:creationId xmlns:a16="http://schemas.microsoft.com/office/drawing/2014/main" id="{FF935C69-4355-066B-E302-396051F27C47}"/>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14"/>
                  <a:stretch>
                    <a:fillRect l="-23214" r="-3571" b="-26531"/>
                  </a:stretch>
                </a:blipFill>
              </p:spPr>
              <p:txBody>
                <a:bodyPr/>
                <a:lstStyle/>
                <a:p>
                  <a:r>
                    <a:rPr lang="en-US">
                      <a:noFill/>
                    </a:rPr>
                    <a:t> </a:t>
                  </a:r>
                </a:p>
              </p:txBody>
            </p:sp>
          </mc:Fallback>
        </mc:AlternateContent>
        <p:cxnSp>
          <p:nvCxnSpPr>
            <p:cNvPr id="205" name="Straight Connector 204">
              <a:extLst>
                <a:ext uri="{FF2B5EF4-FFF2-40B4-BE49-F238E27FC236}">
                  <a16:creationId xmlns:a16="http://schemas.microsoft.com/office/drawing/2014/main" id="{8E24861F-FBF0-CA5C-70A0-C133ADC4959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442EAB4-62EB-8382-FC91-E45924C694A6}"/>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EF99314-714E-7486-FBE3-4A932B5045DA}"/>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A8F8F42-A0E2-2FD8-5F9C-126C13E6A1D6}"/>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7BC00D3-93D5-8C56-F682-A0F984BB041B}"/>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CEE1D55-067C-C7D5-F179-D4C12FDC7DBA}"/>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F09508C3-B5EF-0068-B371-3CA13A94515C}"/>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pic>
        <p:nvPicPr>
          <p:cNvPr id="214" name="Graphic 213">
            <a:extLst>
              <a:ext uri="{FF2B5EF4-FFF2-40B4-BE49-F238E27FC236}">
                <a16:creationId xmlns:a16="http://schemas.microsoft.com/office/drawing/2014/main" id="{5970704F-4A18-DA6E-EF61-EB0705DB433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52600" y="2854782"/>
            <a:ext cx="4968653" cy="3726491"/>
          </a:xfrm>
          <a:prstGeom prst="rect">
            <a:avLst/>
          </a:prstGeom>
        </p:spPr>
      </p:pic>
      <p:cxnSp>
        <p:nvCxnSpPr>
          <p:cNvPr id="215" name="Straight Arrow Connector 214">
            <a:extLst>
              <a:ext uri="{FF2B5EF4-FFF2-40B4-BE49-F238E27FC236}">
                <a16:creationId xmlns:a16="http://schemas.microsoft.com/office/drawing/2014/main" id="{D21165C1-991C-83AC-B673-9F4A50F3C099}"/>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BC8548B5-2DB3-6A5E-2993-0F52D5A7F38D}"/>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BC8548B5-2DB3-6A5E-2993-0F52D5A7F38D}"/>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17"/>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7EF848C1-435A-2CEE-AFAC-D44355720245}"/>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02169BD-C82A-7CD4-CC78-926EFB0A2C0A}"/>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102169BD-C82A-7CD4-CC78-926EFB0A2C0A}"/>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8"/>
                <a:stretch>
                  <a:fillRect r="-6923" b="-13115"/>
                </a:stretch>
              </a:blipFill>
            </p:spPr>
            <p:txBody>
              <a:bodyPr/>
              <a:lstStyle/>
              <a:p>
                <a:r>
                  <a:rPr lang="en-US">
                    <a:noFill/>
                  </a:rPr>
                  <a:t> </a:t>
                </a:r>
              </a:p>
            </p:txBody>
          </p:sp>
        </mc:Fallback>
      </mc:AlternateContent>
      <p:sp>
        <p:nvSpPr>
          <p:cNvPr id="222" name="Rectangle: Rounded Corners 221">
            <a:extLst>
              <a:ext uri="{FF2B5EF4-FFF2-40B4-BE49-F238E27FC236}">
                <a16:creationId xmlns:a16="http://schemas.microsoft.com/office/drawing/2014/main" id="{18E1EDCA-3FCD-BB0F-1D3B-5EBB55FFDDDE}"/>
              </a:ext>
            </a:extLst>
          </p:cNvPr>
          <p:cNvSpPr/>
          <p:nvPr/>
        </p:nvSpPr>
        <p:spPr>
          <a:xfrm>
            <a:off x="1421774" y="4302390"/>
            <a:ext cx="82889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CF24369E-324F-369A-785E-274AA27856F5}"/>
                  </a:ext>
                </a:extLst>
              </p:cNvPr>
              <p:cNvSpPr txBox="1"/>
              <p:nvPr/>
            </p:nvSpPr>
            <p:spPr>
              <a:xfrm>
                <a:off x="1381135" y="4305098"/>
                <a:ext cx="809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23" name="TextBox 222">
                <a:extLst>
                  <a:ext uri="{FF2B5EF4-FFF2-40B4-BE49-F238E27FC236}">
                    <a16:creationId xmlns:a16="http://schemas.microsoft.com/office/drawing/2014/main" id="{CF24369E-324F-369A-785E-274AA27856F5}"/>
                  </a:ext>
                </a:extLst>
              </p:cNvPr>
              <p:cNvSpPr txBox="1">
                <a:spLocks noRot="1" noChangeAspect="1" noMove="1" noResize="1" noEditPoints="1" noAdjustHandles="1" noChangeArrowheads="1" noChangeShapeType="1" noTextEdit="1"/>
              </p:cNvSpPr>
              <p:nvPr/>
            </p:nvSpPr>
            <p:spPr>
              <a:xfrm>
                <a:off x="1381135" y="4305098"/>
                <a:ext cx="809600" cy="369332"/>
              </a:xfrm>
              <a:prstGeom prst="rect">
                <a:avLst/>
              </a:prstGeom>
              <a:blipFill>
                <a:blip r:embed="rId19"/>
                <a:stretch>
                  <a:fillRect r="-1893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08D734E3-6F46-4F32-85E2-E183F6118182}"/>
                  </a:ext>
                </a:extLst>
              </p:cNvPr>
              <p:cNvSpPr txBox="1"/>
              <p:nvPr/>
            </p:nvSpPr>
            <p:spPr>
              <a:xfrm>
                <a:off x="2195987" y="430050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4" name="TextBox 223">
                <a:extLst>
                  <a:ext uri="{FF2B5EF4-FFF2-40B4-BE49-F238E27FC236}">
                    <a16:creationId xmlns:a16="http://schemas.microsoft.com/office/drawing/2014/main" id="{08D734E3-6F46-4F32-85E2-E183F6118182}"/>
                  </a:ext>
                </a:extLst>
              </p:cNvPr>
              <p:cNvSpPr txBox="1">
                <a:spLocks noRot="1" noChangeAspect="1" noMove="1" noResize="1" noEditPoints="1" noAdjustHandles="1" noChangeArrowheads="1" noChangeShapeType="1" noTextEdit="1"/>
              </p:cNvSpPr>
              <p:nvPr/>
            </p:nvSpPr>
            <p:spPr>
              <a:xfrm>
                <a:off x="2195987" y="4300506"/>
                <a:ext cx="381730" cy="369332"/>
              </a:xfrm>
              <a:prstGeom prst="rect">
                <a:avLst/>
              </a:prstGeom>
              <a:blipFill>
                <a:blip r:embed="rId20"/>
                <a:stretch>
                  <a:fillRect/>
                </a:stretch>
              </a:blipFill>
            </p:spPr>
            <p:txBody>
              <a:bodyPr/>
              <a:lstStyle/>
              <a:p>
                <a:r>
                  <a:rPr lang="en-US">
                    <a:noFill/>
                  </a:rPr>
                  <a:t> </a:t>
                </a:r>
              </a:p>
            </p:txBody>
          </p:sp>
        </mc:Fallback>
      </mc:AlternateContent>
      <p:sp>
        <p:nvSpPr>
          <p:cNvPr id="225" name="Rectangle: Rounded Corners 224">
            <a:extLst>
              <a:ext uri="{FF2B5EF4-FFF2-40B4-BE49-F238E27FC236}">
                <a16:creationId xmlns:a16="http://schemas.microsoft.com/office/drawing/2014/main" id="{25EAA18D-89A0-7822-6CF7-639E2E49B04C}"/>
              </a:ext>
            </a:extLst>
          </p:cNvPr>
          <p:cNvSpPr/>
          <p:nvPr/>
        </p:nvSpPr>
        <p:spPr>
          <a:xfrm>
            <a:off x="2550373" y="428656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A56EAA81-AEDF-87C2-51C9-88A655589A3E}"/>
                  </a:ext>
                </a:extLst>
              </p:cNvPr>
              <p:cNvSpPr txBox="1"/>
              <p:nvPr/>
            </p:nvSpPr>
            <p:spPr>
              <a:xfrm>
                <a:off x="2509734" y="42892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A56EAA81-AEDF-87C2-51C9-88A655589A3E}"/>
                  </a:ext>
                </a:extLst>
              </p:cNvPr>
              <p:cNvSpPr txBox="1">
                <a:spLocks noRot="1" noChangeAspect="1" noMove="1" noResize="1" noEditPoints="1" noAdjustHandles="1" noChangeArrowheads="1" noChangeShapeType="1" noTextEdit="1"/>
              </p:cNvSpPr>
              <p:nvPr/>
            </p:nvSpPr>
            <p:spPr>
              <a:xfrm>
                <a:off x="2509734" y="4289275"/>
                <a:ext cx="793026" cy="369332"/>
              </a:xfrm>
              <a:prstGeom prst="rect">
                <a:avLst/>
              </a:prstGeom>
              <a:blipFill>
                <a:blip r:embed="rId21"/>
                <a:stretch>
                  <a:fillRect r="-20769" b="-15000"/>
                </a:stretch>
              </a:blipFill>
            </p:spPr>
            <p:txBody>
              <a:bodyPr/>
              <a:lstStyle/>
              <a:p>
                <a:r>
                  <a:rPr lang="en-US">
                    <a:noFill/>
                  </a:rPr>
                  <a:t> </a:t>
                </a:r>
              </a:p>
            </p:txBody>
          </p:sp>
        </mc:Fallback>
      </mc:AlternateContent>
      <p:cxnSp>
        <p:nvCxnSpPr>
          <p:cNvPr id="227" name="Straight Arrow Connector 226">
            <a:extLst>
              <a:ext uri="{FF2B5EF4-FFF2-40B4-BE49-F238E27FC236}">
                <a16:creationId xmlns:a16="http://schemas.microsoft.com/office/drawing/2014/main" id="{6FED1E87-97D0-7CCB-67F4-3E78F73CEA75}"/>
              </a:ext>
            </a:extLst>
          </p:cNvPr>
          <p:cNvCxnSpPr>
            <a:cxnSpLocks/>
          </p:cNvCxnSpPr>
          <p:nvPr/>
        </p:nvCxnSpPr>
        <p:spPr>
          <a:xfrm>
            <a:off x="239175" y="4055572"/>
            <a:ext cx="3653233"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B7848284-B711-F16A-8957-8CF77427BD11}"/>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28" name="TextBox 227">
                <a:extLst>
                  <a:ext uri="{FF2B5EF4-FFF2-40B4-BE49-F238E27FC236}">
                    <a16:creationId xmlns:a16="http://schemas.microsoft.com/office/drawing/2014/main" id="{B7848284-B711-F16A-8957-8CF77427BD11}"/>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22"/>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C43DD095-5693-1DB9-B201-A58DFB43D450}"/>
                  </a:ext>
                </a:extLst>
              </p:cNvPr>
              <p:cNvSpPr txBox="1"/>
              <p:nvPr/>
            </p:nvSpPr>
            <p:spPr>
              <a:xfrm>
                <a:off x="986048" y="431859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9" name="TextBox 228">
                <a:extLst>
                  <a:ext uri="{FF2B5EF4-FFF2-40B4-BE49-F238E27FC236}">
                    <a16:creationId xmlns:a16="http://schemas.microsoft.com/office/drawing/2014/main" id="{C43DD095-5693-1DB9-B201-A58DFB43D450}"/>
                  </a:ext>
                </a:extLst>
              </p:cNvPr>
              <p:cNvSpPr txBox="1">
                <a:spLocks noRot="1" noChangeAspect="1" noMove="1" noResize="1" noEditPoints="1" noAdjustHandles="1" noChangeArrowheads="1" noChangeShapeType="1" noTextEdit="1"/>
              </p:cNvSpPr>
              <p:nvPr/>
            </p:nvSpPr>
            <p:spPr>
              <a:xfrm>
                <a:off x="986048" y="4318593"/>
                <a:ext cx="381730" cy="369332"/>
              </a:xfrm>
              <a:prstGeom prst="rect">
                <a:avLst/>
              </a:prstGeom>
              <a:blipFill>
                <a:blip r:embed="rId23"/>
                <a:stretch>
                  <a:fillRect/>
                </a:stretch>
              </a:blipFill>
            </p:spPr>
            <p:txBody>
              <a:bodyPr/>
              <a:lstStyle/>
              <a:p>
                <a:r>
                  <a:rPr lang="en-US">
                    <a:noFill/>
                  </a:rPr>
                  <a:t> </a:t>
                </a:r>
              </a:p>
            </p:txBody>
          </p:sp>
        </mc:Fallback>
      </mc:AlternateContent>
      <p:sp>
        <p:nvSpPr>
          <p:cNvPr id="231" name="TextBox 230">
            <a:extLst>
              <a:ext uri="{FF2B5EF4-FFF2-40B4-BE49-F238E27FC236}">
                <a16:creationId xmlns:a16="http://schemas.microsoft.com/office/drawing/2014/main" id="{D29B740A-02E1-03B5-427D-454AB993AE12}"/>
              </a:ext>
            </a:extLst>
          </p:cNvPr>
          <p:cNvSpPr txBox="1"/>
          <p:nvPr/>
        </p:nvSpPr>
        <p:spPr>
          <a:xfrm>
            <a:off x="60714" y="5704056"/>
            <a:ext cx="2974731" cy="938719"/>
          </a:xfrm>
          <a:prstGeom prst="rect">
            <a:avLst/>
          </a:prstGeom>
          <a:noFill/>
        </p:spPr>
        <p:txBody>
          <a:bodyPr wrap="square">
            <a:spAutoFit/>
          </a:bodyPr>
          <a:lstStyle/>
          <a:p>
            <a:r>
              <a:rPr lang="en-GB" sz="1100" noProof="0" dirty="0"/>
              <a:t>J. An et al., "Two-Dimensional Direction-of-Arrival Estimation Using Stacked Intelligent </a:t>
            </a:r>
            <a:r>
              <a:rPr lang="en-GB" sz="1100" noProof="0" dirty="0" err="1"/>
              <a:t>Metasurfaces</a:t>
            </a:r>
            <a:r>
              <a:rPr lang="en-GB" sz="1100" noProof="0" dirty="0"/>
              <a:t>," in IEEE Journal on Selected Areas in Communications, vol. 42, no. 10, pp. 2786-2802, Oct. 2024.</a:t>
            </a:r>
          </a:p>
        </p:txBody>
      </p:sp>
    </p:spTree>
    <p:extLst>
      <p:ext uri="{BB962C8B-B14F-4D97-AF65-F5344CB8AC3E}">
        <p14:creationId xmlns:p14="http://schemas.microsoft.com/office/powerpoint/2010/main" val="153920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971AE-0624-2DA0-FC15-7C55C28A7EC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036D209-87E0-4DF9-3D80-FBC5A5F8302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29936A75-4454-25B0-AD5F-97990DFC39A3}"/>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FD5E0130-6989-2700-AD85-1E6C72D6D729}"/>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19</a:t>
            </a:fld>
            <a:endParaRPr lang="en-GB" sz="1600" noProof="0" dirty="0"/>
          </a:p>
        </p:txBody>
      </p:sp>
      <p:grpSp>
        <p:nvGrpSpPr>
          <p:cNvPr id="89" name="Group 88">
            <a:extLst>
              <a:ext uri="{FF2B5EF4-FFF2-40B4-BE49-F238E27FC236}">
                <a16:creationId xmlns:a16="http://schemas.microsoft.com/office/drawing/2014/main" id="{3291CCA6-C4B3-661D-70C0-F422A3ABD94A}"/>
              </a:ext>
            </a:extLst>
          </p:cNvPr>
          <p:cNvGrpSpPr/>
          <p:nvPr/>
        </p:nvGrpSpPr>
        <p:grpSpPr>
          <a:xfrm>
            <a:off x="6850678" y="131087"/>
            <a:ext cx="2068595" cy="2449290"/>
            <a:chOff x="5888653" y="131087"/>
            <a:chExt cx="2068595" cy="2449290"/>
          </a:xfrm>
        </p:grpSpPr>
        <p:cxnSp>
          <p:nvCxnSpPr>
            <p:cNvPr id="6" name="Straight Arrow Connector 5">
              <a:extLst>
                <a:ext uri="{FF2B5EF4-FFF2-40B4-BE49-F238E27FC236}">
                  <a16:creationId xmlns:a16="http://schemas.microsoft.com/office/drawing/2014/main" id="{7B103190-4240-44ED-CD06-0E3C2075072B}"/>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676A1F-029B-3C4B-8741-192072267B00}"/>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3628B43-0FE2-4B6C-509F-E1894718F4DC}"/>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413486E-6562-24E8-66B7-B49858D6699E}"/>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9413486E-6562-24E8-66B7-B49858D6699E}"/>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34DA910-0797-3824-9758-F30A3C2CB5DE}"/>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E34DA910-0797-3824-9758-F30A3C2CB5DE}"/>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E46B6EB0-E0F2-C8CE-DB5E-71E310BA7BC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C542A-B437-1EA8-8C27-42E17AF8AB28}"/>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3B104A-F6B2-73BE-38CF-5356CB30195C}"/>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6A3735-EDE4-BDAB-C4A3-20593550C91E}"/>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FF88A3-8551-5153-ADB9-0B9F650AE4E4}"/>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C850F3-38A7-343C-7476-A492BCAB23E5}"/>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360408-9C6D-CC5B-6AE5-851B7195A3AD}"/>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CB9CF60-63BF-BA74-6AD8-C9D78556E957}"/>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345F34E-5A9F-1075-4A16-6FE98765BBF2}"/>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D345F34E-5A9F-1075-4A16-6FE98765BBF2}"/>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72"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6C68C350-FF30-0810-13B9-CAF93D634511}"/>
              </a:ext>
            </a:extLst>
          </p:cNvPr>
          <p:cNvGrpSpPr/>
          <p:nvPr/>
        </p:nvGrpSpPr>
        <p:grpSpPr>
          <a:xfrm>
            <a:off x="8919273" y="81231"/>
            <a:ext cx="2712387" cy="2514016"/>
            <a:chOff x="7957248" y="81231"/>
            <a:chExt cx="2712387" cy="2514016"/>
          </a:xfrm>
        </p:grpSpPr>
        <p:sp>
          <p:nvSpPr>
            <p:cNvPr id="33" name="Oval 32">
              <a:extLst>
                <a:ext uri="{FF2B5EF4-FFF2-40B4-BE49-F238E27FC236}">
                  <a16:creationId xmlns:a16="http://schemas.microsoft.com/office/drawing/2014/main" id="{86527ABC-44FF-8C0C-721F-7E0D64E7452E}"/>
                </a:ext>
              </a:extLst>
            </p:cNvPr>
            <p:cNvSpPr/>
            <p:nvPr/>
          </p:nvSpPr>
          <p:spPr>
            <a:xfrm>
              <a:off x="9991814" y="162891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9845C45-A119-7B68-9DE2-FB82B025A523}"/>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AE4201-95B6-2A4D-6B3C-C320B455A7AE}"/>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130933A-C724-F480-30BE-E6611553BCFB}"/>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8220565-0B90-0FEE-BBE6-2C0334C00743}"/>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78220565-0B90-0FEE-BBE6-2C0334C00743}"/>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5"/>
                  <a:stretch>
                    <a:fillRect l="-24074"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BA73558-0EB9-E580-293D-17B8D99A3DE7}"/>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FBA73558-0EB9-E580-293D-17B8D99A3DE7}"/>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6"/>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918B60A8-92A8-7673-9B5D-3A310E6E7128}"/>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1EDFA4-48D8-DABB-C553-FBF07A1076A7}"/>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908F3D-0AB5-D515-253F-BEE076E15F82}"/>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216F27-260C-8A61-19E4-70CE2AB593F3}"/>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027D1C-889E-66FC-9CE4-D32DC85CA6EE}"/>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D9A535-8CBB-89BE-4F35-D5A74DB6945A}"/>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9A0D72-B4A8-4B53-414C-61A604A5C581}"/>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7AD9ED9-9323-E669-4BA1-60DC9B55B0D8}"/>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A0A14E2-01E1-68A1-EFA3-126FE20FA507}"/>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4A0A14E2-01E1-68A1-EFA3-126FE20FA507}"/>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7"/>
                  <a:stretch>
                    <a:fillRect l="-3766" t="-8197" b="-24590"/>
                  </a:stretch>
                </a:blipFill>
              </p:spPr>
              <p:txBody>
                <a:bodyPr/>
                <a:lstStyle/>
                <a:p>
                  <a:r>
                    <a:rPr lang="en-US">
                      <a:noFill/>
                    </a:rPr>
                    <a:t> </a:t>
                  </a:r>
                </a:p>
              </p:txBody>
            </p:sp>
          </mc:Fallback>
        </mc:AlternateContent>
      </p:grpSp>
      <p:cxnSp>
        <p:nvCxnSpPr>
          <p:cNvPr id="63" name="Straight Arrow Connector 62">
            <a:extLst>
              <a:ext uri="{FF2B5EF4-FFF2-40B4-BE49-F238E27FC236}">
                <a16:creationId xmlns:a16="http://schemas.microsoft.com/office/drawing/2014/main" id="{2D625148-4902-032E-EFDF-F2A3CB32EE0F}"/>
              </a:ext>
            </a:extLst>
          </p:cNvPr>
          <p:cNvCxnSpPr>
            <a:cxnSpLocks/>
          </p:cNvCxnSpPr>
          <p:nvPr/>
        </p:nvCxnSpPr>
        <p:spPr>
          <a:xfrm>
            <a:off x="10764942"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A35BABD-C625-111A-D206-8E75487218EE}"/>
                  </a:ext>
                </a:extLst>
              </p:cNvPr>
              <p:cNvSpPr txBox="1"/>
              <p:nvPr/>
            </p:nvSpPr>
            <p:spPr>
              <a:xfrm>
                <a:off x="9998415"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3A35BABD-C625-111A-D206-8E75487218EE}"/>
                  </a:ext>
                </a:extLst>
              </p:cNvPr>
              <p:cNvSpPr txBox="1">
                <a:spLocks noRot="1" noChangeAspect="1" noMove="1" noResize="1" noEditPoints="1" noAdjustHandles="1" noChangeArrowheads="1" noChangeShapeType="1" noTextEdit="1"/>
              </p:cNvSpPr>
              <p:nvPr/>
            </p:nvSpPr>
            <p:spPr>
              <a:xfrm>
                <a:off x="9998415" y="3601901"/>
                <a:ext cx="1458476" cy="369332"/>
              </a:xfrm>
              <a:prstGeom prst="rect">
                <a:avLst/>
              </a:prstGeom>
              <a:blipFill>
                <a:blip r:embed="rId8"/>
                <a:stretch>
                  <a:fillRect l="-3347" t="-10000" b="-2666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9A666EFB-0C9F-AA37-0D7B-4D739C06DFAB}"/>
              </a:ext>
            </a:extLst>
          </p:cNvPr>
          <p:cNvGrpSpPr>
            <a:grpSpLocks noChangeAspect="1"/>
          </p:cNvGrpSpPr>
          <p:nvPr/>
        </p:nvGrpSpPr>
        <p:grpSpPr>
          <a:xfrm>
            <a:off x="2840229" y="2145304"/>
            <a:ext cx="825868" cy="827381"/>
            <a:chOff x="3837320" y="2577311"/>
            <a:chExt cx="1214148" cy="1216373"/>
          </a:xfrm>
        </p:grpSpPr>
        <p:sp>
          <p:nvSpPr>
            <p:cNvPr id="5" name="Oval 4">
              <a:extLst>
                <a:ext uri="{FF2B5EF4-FFF2-40B4-BE49-F238E27FC236}">
                  <a16:creationId xmlns:a16="http://schemas.microsoft.com/office/drawing/2014/main" id="{43F489F3-8417-AE58-0219-DD07C16BDEDA}"/>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0725C820-5565-4A4F-E19D-ABE6A27858DE}"/>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E83855FE-B000-830A-EB3C-7B398511BF92}"/>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0BF207D4-CADE-B9EB-8790-9FEE635A753A}"/>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3BEDBF6-594E-4A68-F6F3-2BD892E0F11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68DF66F-CBA6-5FCB-381C-A3778AEDDA23}"/>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DBE505ED-3016-B086-335B-5C589DEB90A2}"/>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A65C896-FE77-0500-CC9B-1302ABFA44D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BA67E6C7-F376-5422-1387-235A983F3082}"/>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A62898-41EC-A0A9-9711-E3F98E5ADA26}"/>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C5FD82-5A8C-530D-C1A6-13DC785E9B8D}"/>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CDB7A8F-7D49-5CA7-33A9-40F35BCBB9C5}"/>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6484792-0FC7-54DB-6F53-FE4F28A28CA5}"/>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6D1F7EB-8707-AC27-FEEE-DF35330FF8E5}"/>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FE60805-AB01-2198-0DF9-B16080E6F0C4}"/>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A8CF8B-B5AA-D1F9-5159-F64C92F6E2F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AA1F9A0-506F-B842-95AE-CC60DE889705}"/>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06A3100-241F-2BCE-FDBB-3736662F0536}"/>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C33B0F00-D6A5-EC6F-5A3B-FF3BA68C4D70}"/>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4E9223AE-5462-2E0B-C6F8-1342322B47D7}"/>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A022178-10EF-7B14-5AF0-506F5304B477}"/>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6C2C4BC-6105-0D6C-F2B8-9623F8B7CA6C}"/>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D94F94A-43C9-71BA-2C72-6BBC16C7E182}"/>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04E7FD-60F0-E6BE-8AC2-CB743A041F48}"/>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C66EDD1-2EEC-3194-E1BB-62E4B2F8A750}"/>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01B4FC70-6F85-5C24-CE2E-1D95446D0A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C15770B0-7527-A6BC-0859-5C1D060E96FA}"/>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04158640-C692-1064-670B-40F498BB94B3}"/>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E3F48898-3A3F-A041-79D4-9FB83A7E731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22F222F0-EDB9-7817-A2D8-97F1C825408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FF6A448-2E04-15CC-7BF7-29C7F2D3BF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328FCCC-80DD-C70E-12B3-E390144B0C0B}"/>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6D48E95A-31BA-4EE5-7006-30DCC7CE8B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9A26007-ADEA-8D9B-4E99-1AD1F69DF3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01CAFA-8AA1-EACC-D2D4-6F4F2E2449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4630F6EB-C79C-6F01-B3A4-9EF25B1A7707}"/>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DCDECA01-B295-A5C5-73F1-17E202652A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44065D1-A0AB-A304-BA76-E74A6898F76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7DBE235-8D10-B4FE-98E5-30D71C46E8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C93C1169-31F3-28FD-F16C-C3BFC324AF77}"/>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B04CC9D2-6B41-B35B-5520-815A76C44D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619B020-E3F1-EC9A-0A70-A938FE3DA9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190D0CA-45C6-F08D-79B6-A69B0EF0B23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5D30D641-11B5-B8AF-3F51-CA1D624147FA}"/>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B82844B2-F1DF-3ED4-B7C8-46D49327CF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1E2C395-5A07-21FB-2F87-602C0B8670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B59B2B3-6EE3-25E3-B0F4-BC783C6F77F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765A57A-80E8-E9C4-F6EC-51A493331860}"/>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39141D1D-EEA7-3D2D-1ED3-91A019D3181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BCBD419-BE5A-ED2D-FEFD-5F760758A30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5F13C67-30FD-0FE2-F718-A02DC350408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256696A-13C6-6D3D-D9D2-087D523FDF7C}"/>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F1D163CE-3319-7E5C-39D2-36EAAC6F9B6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BFE8321-3DE5-DA53-469A-BBD8552C0F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E6B6A5B-486F-BDAF-8D59-61958D00F0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1FA29B9D-641B-788C-89F7-35EF5D4EDBF1}"/>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01CCD04F-B97C-F383-FE2A-E765A68E92B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63E3DE-609D-84A3-1FCD-E08B49A869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13E267B-B27C-C3DD-0F9C-4D794D4D730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4A8D9EF7-845C-A5EF-CCD9-F8C99520399F}"/>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E971803C-78AC-F2EC-F939-DFD4A1B25D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F6A49DF-CFAE-2259-7F50-320C4155F9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07794AA-6ADA-E737-7D1C-F72074AD60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C38EAE49-BF7B-C8DF-F22A-9C4E8DCC0AD7}"/>
              </a:ext>
            </a:extLst>
          </p:cNvPr>
          <p:cNvPicPr>
            <a:picLocks noChangeAspect="1"/>
          </p:cNvPicPr>
          <p:nvPr/>
        </p:nvPicPr>
        <p:blipFill>
          <a:blip r:embed="rId11"/>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FD910CC3-8297-F3FC-B971-567810778C69}"/>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2090579-D2F9-BF12-284D-2B95205851A2}"/>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42090579-D2F9-BF12-284D-2B95205851A2}"/>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12"/>
                <a:stretch>
                  <a:fillRect b="-7843"/>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05513C30-BD80-49CC-924C-BE3D20A95D0E}"/>
              </a:ext>
            </a:extLst>
          </p:cNvPr>
          <p:cNvGrpSpPr/>
          <p:nvPr/>
        </p:nvGrpSpPr>
        <p:grpSpPr>
          <a:xfrm>
            <a:off x="9560391" y="4095955"/>
            <a:ext cx="2090820" cy="1994797"/>
            <a:chOff x="8578815" y="600450"/>
            <a:chExt cx="2090820" cy="1994797"/>
          </a:xfrm>
        </p:grpSpPr>
        <p:sp>
          <p:nvSpPr>
            <p:cNvPr id="199" name="Oval 198">
              <a:extLst>
                <a:ext uri="{FF2B5EF4-FFF2-40B4-BE49-F238E27FC236}">
                  <a16:creationId xmlns:a16="http://schemas.microsoft.com/office/drawing/2014/main" id="{CE369D69-F640-9506-95D4-FA5D3CB07197}"/>
                </a:ext>
              </a:extLst>
            </p:cNvPr>
            <p:cNvSpPr/>
            <p:nvPr/>
          </p:nvSpPr>
          <p:spPr>
            <a:xfrm>
              <a:off x="10013449" y="174452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902A7132-8402-95E3-80A0-973EBBEC7C6C}"/>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6A1ECE0-8DE4-4D05-EFCF-312C876CB04F}"/>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939966B-23B0-AA68-AFF3-159C0DD03BD9}"/>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D9CA44D7-F0FD-72F9-FCAD-39EF6BF87EAD}"/>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203" name="TextBox 202">
                  <a:extLst>
                    <a:ext uri="{FF2B5EF4-FFF2-40B4-BE49-F238E27FC236}">
                      <a16:creationId xmlns:a16="http://schemas.microsoft.com/office/drawing/2014/main" id="{D9CA44D7-F0FD-72F9-FCAD-39EF6BF87EAD}"/>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13"/>
                  <a:stretch>
                    <a:fillRect l="-23636" t="-2222"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19F07601-716D-3B0B-801B-779940FD5375}"/>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4" name="TextBox 203">
                  <a:extLst>
                    <a:ext uri="{FF2B5EF4-FFF2-40B4-BE49-F238E27FC236}">
                      <a16:creationId xmlns:a16="http://schemas.microsoft.com/office/drawing/2014/main" id="{19F07601-716D-3B0B-801B-779940FD5375}"/>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14"/>
                  <a:stretch>
                    <a:fillRect l="-23214" r="-3571" b="-26531"/>
                  </a:stretch>
                </a:blipFill>
              </p:spPr>
              <p:txBody>
                <a:bodyPr/>
                <a:lstStyle/>
                <a:p>
                  <a:r>
                    <a:rPr lang="en-US">
                      <a:noFill/>
                    </a:rPr>
                    <a:t> </a:t>
                  </a:r>
                </a:p>
              </p:txBody>
            </p:sp>
          </mc:Fallback>
        </mc:AlternateContent>
        <p:cxnSp>
          <p:nvCxnSpPr>
            <p:cNvPr id="205" name="Straight Connector 204">
              <a:extLst>
                <a:ext uri="{FF2B5EF4-FFF2-40B4-BE49-F238E27FC236}">
                  <a16:creationId xmlns:a16="http://schemas.microsoft.com/office/drawing/2014/main" id="{A519227C-792A-0839-838F-1ABAAF19F91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3FC373B-7B8C-086F-3759-BC6988AEEACF}"/>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0168966-10C5-E32D-6283-01717E10EF82}"/>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6452BF-D88F-BDCC-8180-C3C1AC953AAD}"/>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02AA9B9-CBEF-EF8C-3E01-FC25271A7CE6}"/>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90AEB29-E7D7-CF6D-788D-7177BAFA82AC}"/>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2F7B2B7-453B-5BC2-5AC6-B53A88AF0DAB}"/>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pic>
        <p:nvPicPr>
          <p:cNvPr id="214" name="Graphic 213">
            <a:extLst>
              <a:ext uri="{FF2B5EF4-FFF2-40B4-BE49-F238E27FC236}">
                <a16:creationId xmlns:a16="http://schemas.microsoft.com/office/drawing/2014/main" id="{4E0FA063-DF87-F184-7132-123C2D246EB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52600" y="2854782"/>
            <a:ext cx="4968653" cy="3726491"/>
          </a:xfrm>
          <a:prstGeom prst="rect">
            <a:avLst/>
          </a:prstGeom>
        </p:spPr>
      </p:pic>
      <p:cxnSp>
        <p:nvCxnSpPr>
          <p:cNvPr id="215" name="Straight Arrow Connector 214">
            <a:extLst>
              <a:ext uri="{FF2B5EF4-FFF2-40B4-BE49-F238E27FC236}">
                <a16:creationId xmlns:a16="http://schemas.microsoft.com/office/drawing/2014/main" id="{7EB71768-89E4-6480-F34F-9EA779E07EDF}"/>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2C15BB7A-F41A-FF46-B339-7E0E17318BA3}"/>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2C15BB7A-F41A-FF46-B339-7E0E17318BA3}"/>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17"/>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4E9A6F5A-F3C8-3D22-526E-DCF997B5D5D6}"/>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D8B40BD7-D50D-5783-172E-D6CEE16F5500}"/>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D8B40BD7-D50D-5783-172E-D6CEE16F5500}"/>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8"/>
                <a:stretch>
                  <a:fillRect r="-6923" b="-13115"/>
                </a:stretch>
              </a:blipFill>
            </p:spPr>
            <p:txBody>
              <a:bodyPr/>
              <a:lstStyle/>
              <a:p>
                <a:r>
                  <a:rPr lang="en-US">
                    <a:noFill/>
                  </a:rPr>
                  <a:t> </a:t>
                </a:r>
              </a:p>
            </p:txBody>
          </p:sp>
        </mc:Fallback>
      </mc:AlternateContent>
      <p:sp>
        <p:nvSpPr>
          <p:cNvPr id="225" name="Rectangle: Rounded Corners 224">
            <a:extLst>
              <a:ext uri="{FF2B5EF4-FFF2-40B4-BE49-F238E27FC236}">
                <a16:creationId xmlns:a16="http://schemas.microsoft.com/office/drawing/2014/main" id="{81D31E10-0FA4-25A3-22F3-C223BF842B6B}"/>
              </a:ext>
            </a:extLst>
          </p:cNvPr>
          <p:cNvSpPr/>
          <p:nvPr/>
        </p:nvSpPr>
        <p:spPr>
          <a:xfrm>
            <a:off x="2550373" y="428656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24E6A8D5-D1CA-7C7D-42E8-DBE7C3EFEC05}"/>
                  </a:ext>
                </a:extLst>
              </p:cNvPr>
              <p:cNvSpPr txBox="1"/>
              <p:nvPr/>
            </p:nvSpPr>
            <p:spPr>
              <a:xfrm>
                <a:off x="2509734" y="42892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24E6A8D5-D1CA-7C7D-42E8-DBE7C3EFEC05}"/>
                  </a:ext>
                </a:extLst>
              </p:cNvPr>
              <p:cNvSpPr txBox="1">
                <a:spLocks noRot="1" noChangeAspect="1" noMove="1" noResize="1" noEditPoints="1" noAdjustHandles="1" noChangeArrowheads="1" noChangeShapeType="1" noTextEdit="1"/>
              </p:cNvSpPr>
              <p:nvPr/>
            </p:nvSpPr>
            <p:spPr>
              <a:xfrm>
                <a:off x="2509734" y="4289275"/>
                <a:ext cx="793026" cy="369332"/>
              </a:xfrm>
              <a:prstGeom prst="rect">
                <a:avLst/>
              </a:prstGeom>
              <a:blipFill>
                <a:blip r:embed="rId19"/>
                <a:stretch>
                  <a:fillRect r="-20769" b="-15000"/>
                </a:stretch>
              </a:blipFill>
            </p:spPr>
            <p:txBody>
              <a:bodyPr/>
              <a:lstStyle/>
              <a:p>
                <a:r>
                  <a:rPr lang="en-US">
                    <a:noFill/>
                  </a:rPr>
                  <a:t> </a:t>
                </a:r>
              </a:p>
            </p:txBody>
          </p:sp>
        </mc:Fallback>
      </mc:AlternateContent>
      <p:sp>
        <p:nvSpPr>
          <p:cNvPr id="231" name="TextBox 230">
            <a:extLst>
              <a:ext uri="{FF2B5EF4-FFF2-40B4-BE49-F238E27FC236}">
                <a16:creationId xmlns:a16="http://schemas.microsoft.com/office/drawing/2014/main" id="{C1E1A38A-F4E6-0E02-01C0-434E0CDFD534}"/>
              </a:ext>
            </a:extLst>
          </p:cNvPr>
          <p:cNvSpPr txBox="1"/>
          <p:nvPr/>
        </p:nvSpPr>
        <p:spPr>
          <a:xfrm>
            <a:off x="60714" y="5704056"/>
            <a:ext cx="2974731" cy="938719"/>
          </a:xfrm>
          <a:prstGeom prst="rect">
            <a:avLst/>
          </a:prstGeom>
          <a:noFill/>
        </p:spPr>
        <p:txBody>
          <a:bodyPr wrap="square">
            <a:spAutoFit/>
          </a:bodyPr>
          <a:lstStyle/>
          <a:p>
            <a:r>
              <a:rPr lang="en-GB" sz="1100" noProof="0" dirty="0"/>
              <a:t>J. An et al., "Two-Dimensional Direction-of-Arrival Estimation Using Stacked Intelligent </a:t>
            </a:r>
            <a:r>
              <a:rPr lang="en-GB" sz="1100" noProof="0" dirty="0" err="1"/>
              <a:t>Metasurfaces</a:t>
            </a:r>
            <a:r>
              <a:rPr lang="en-GB" sz="1100" noProof="0" dirty="0"/>
              <a:t>," in IEEE Journal on Selected Areas in Communications, vol. 42, no. 10, pp. 2786-2802, Oct. 2024.</a:t>
            </a:r>
          </a:p>
        </p:txBody>
      </p:sp>
      <p:sp>
        <p:nvSpPr>
          <p:cNvPr id="2" name="Arc 1">
            <a:extLst>
              <a:ext uri="{FF2B5EF4-FFF2-40B4-BE49-F238E27FC236}">
                <a16:creationId xmlns:a16="http://schemas.microsoft.com/office/drawing/2014/main" id="{4599908D-EC60-5931-0479-2F51A2CD3076}"/>
              </a:ext>
            </a:extLst>
          </p:cNvPr>
          <p:cNvSpPr/>
          <p:nvPr/>
        </p:nvSpPr>
        <p:spPr>
          <a:xfrm>
            <a:off x="515311" y="4016741"/>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1B4C607-1395-283C-E91B-E764BE25E531}"/>
              </a:ext>
            </a:extLst>
          </p:cNvPr>
          <p:cNvSpPr/>
          <p:nvPr/>
        </p:nvSpPr>
        <p:spPr>
          <a:xfrm>
            <a:off x="793392" y="2678583"/>
            <a:ext cx="914400" cy="638481"/>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RL</a:t>
            </a:r>
          </a:p>
        </p:txBody>
      </p:sp>
      <p:cxnSp>
        <p:nvCxnSpPr>
          <p:cNvPr id="9" name="Connector: Elbow 8">
            <a:extLst>
              <a:ext uri="{FF2B5EF4-FFF2-40B4-BE49-F238E27FC236}">
                <a16:creationId xmlns:a16="http://schemas.microsoft.com/office/drawing/2014/main" id="{1E63B5FC-405B-57C9-EB54-801855051330}"/>
              </a:ext>
            </a:extLst>
          </p:cNvPr>
          <p:cNvCxnSpPr>
            <a:endCxn id="4" idx="1"/>
          </p:cNvCxnSpPr>
          <p:nvPr/>
        </p:nvCxnSpPr>
        <p:spPr>
          <a:xfrm rot="16200000" flipH="1">
            <a:off x="299343" y="2503775"/>
            <a:ext cx="632224" cy="35587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B5AE7F7-1B64-EEE1-A104-86026310C3CA}"/>
              </a:ext>
            </a:extLst>
          </p:cNvPr>
          <p:cNvCxnSpPr>
            <a:cxnSpLocks/>
            <a:stCxn id="4" idx="3"/>
          </p:cNvCxnSpPr>
          <p:nvPr/>
        </p:nvCxnSpPr>
        <p:spPr>
          <a:xfrm flipV="1">
            <a:off x="1707792" y="2517999"/>
            <a:ext cx="433652" cy="47982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70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44475-489D-5F5C-CB84-D1E8152F2B1A}"/>
              </a:ext>
            </a:extLst>
          </p:cNvPr>
          <p:cNvSpPr>
            <a:spLocks noGrp="1"/>
          </p:cNvSpPr>
          <p:nvPr>
            <p:ph type="title"/>
          </p:nvPr>
        </p:nvSpPr>
        <p:spPr>
          <a:xfrm>
            <a:off x="838080" y="136800"/>
            <a:ext cx="10515240" cy="2133701"/>
          </a:xfrm>
        </p:spPr>
        <p:txBody>
          <a:bodyPr/>
          <a:lstStyle/>
          <a:p>
            <a:pPr>
              <a:spcBef>
                <a:spcPts val="1200"/>
              </a:spcBef>
              <a:spcAft>
                <a:spcPts val="1200"/>
              </a:spcAft>
            </a:pPr>
            <a:r>
              <a:rPr lang="en-US" sz="3200" dirty="0"/>
              <a:t>Use case: Fast tracking of Autonomous Mobile Robots for Smart Factory</a:t>
            </a:r>
          </a:p>
        </p:txBody>
      </p:sp>
      <p:sp>
        <p:nvSpPr>
          <p:cNvPr id="4" name="Slide Number Placeholder 3">
            <a:extLst>
              <a:ext uri="{FF2B5EF4-FFF2-40B4-BE49-F238E27FC236}">
                <a16:creationId xmlns:a16="http://schemas.microsoft.com/office/drawing/2014/main" id="{77AAC674-0F90-4FDB-13C7-EC034C533AB9}"/>
              </a:ext>
            </a:extLst>
          </p:cNvPr>
          <p:cNvSpPr>
            <a:spLocks noGrp="1"/>
          </p:cNvSpPr>
          <p:nvPr>
            <p:ph type="sldNum" idx="3"/>
          </p:nvPr>
        </p:nvSpPr>
        <p:spPr/>
        <p:txBody>
          <a:bodyPr/>
          <a:lstStyle/>
          <a:p>
            <a:fld id="{C932A77E-96FA-4D0D-9FF9-7EEFED12E590}" type="slidenum">
              <a:rPr lang="en-DE" smtClean="0"/>
              <a:t>2</a:t>
            </a:fld>
            <a:endParaRPr lang="en-DE"/>
          </a:p>
        </p:txBody>
      </p:sp>
      <p:pic>
        <p:nvPicPr>
          <p:cNvPr id="5" name="Picture 4">
            <a:extLst>
              <a:ext uri="{FF2B5EF4-FFF2-40B4-BE49-F238E27FC236}">
                <a16:creationId xmlns:a16="http://schemas.microsoft.com/office/drawing/2014/main" id="{1C34D27E-B967-284E-F863-99B42842564C}"/>
              </a:ext>
            </a:extLst>
          </p:cNvPr>
          <p:cNvPicPr>
            <a:picLocks noChangeAspect="1"/>
          </p:cNvPicPr>
          <p:nvPr/>
        </p:nvPicPr>
        <p:blipFill>
          <a:blip r:embed="rId2"/>
          <a:stretch>
            <a:fillRect/>
          </a:stretch>
        </p:blipFill>
        <p:spPr>
          <a:xfrm>
            <a:off x="296472" y="2694039"/>
            <a:ext cx="4831274" cy="2845605"/>
          </a:xfrm>
          <a:prstGeom prst="rect">
            <a:avLst/>
          </a:prstGeom>
        </p:spPr>
      </p:pic>
      <p:sp>
        <p:nvSpPr>
          <p:cNvPr id="6" name="TextBox 5">
            <a:extLst>
              <a:ext uri="{FF2B5EF4-FFF2-40B4-BE49-F238E27FC236}">
                <a16:creationId xmlns:a16="http://schemas.microsoft.com/office/drawing/2014/main" id="{E811AF12-233C-B8E3-9CB6-4FF02B9EAFBC}"/>
              </a:ext>
            </a:extLst>
          </p:cNvPr>
          <p:cNvSpPr txBox="1"/>
          <p:nvPr/>
        </p:nvSpPr>
        <p:spPr>
          <a:xfrm>
            <a:off x="186803" y="6290313"/>
            <a:ext cx="9881886" cy="430887"/>
          </a:xfrm>
          <a:prstGeom prst="rect">
            <a:avLst/>
          </a:prstGeom>
          <a:noFill/>
        </p:spPr>
        <p:txBody>
          <a:bodyPr wrap="square">
            <a:spAutoFit/>
          </a:bodyPr>
          <a:lstStyle/>
          <a:p>
            <a:r>
              <a:rPr lang="en-US" sz="1100" dirty="0"/>
              <a:t>[1] Franchi et al, "German Perspective on 6G – Use Cases, Technical Building Blocks and Requirements. Insights by the 6G Platform Germany," Friedrich–Alexander University of Erlangen–Nuremberg (FAU), White Paper, December 2024</a:t>
            </a:r>
          </a:p>
        </p:txBody>
      </p:sp>
      <p:sp>
        <p:nvSpPr>
          <p:cNvPr id="8" name="Content Placeholder 7">
            <a:extLst>
              <a:ext uri="{FF2B5EF4-FFF2-40B4-BE49-F238E27FC236}">
                <a16:creationId xmlns:a16="http://schemas.microsoft.com/office/drawing/2014/main" id="{FEDEDE2B-A6E7-F9E4-FE37-2F4138117F0E}"/>
              </a:ext>
            </a:extLst>
          </p:cNvPr>
          <p:cNvSpPr>
            <a:spLocks noGrp="1"/>
          </p:cNvSpPr>
          <p:nvPr>
            <p:ph/>
          </p:nvPr>
        </p:nvSpPr>
        <p:spPr>
          <a:xfrm>
            <a:off x="5909721" y="2972221"/>
            <a:ext cx="5131080" cy="2289240"/>
          </a:xfrm>
        </p:spPr>
        <p:txBody>
          <a:bodyPr>
            <a:normAutofit/>
          </a:bodyPr>
          <a:lstStyle/>
          <a:p>
            <a:r>
              <a:rPr lang="en-US" sz="2000" dirty="0"/>
              <a:t>Environment: </a:t>
            </a:r>
          </a:p>
          <a:p>
            <a:pPr lvl="1">
              <a:spcAft>
                <a:spcPts val="1800"/>
              </a:spcAft>
            </a:pPr>
            <a:r>
              <a:rPr lang="en-US" sz="1600" dirty="0"/>
              <a:t>Dense and dynamic indoor factory floors.</a:t>
            </a:r>
          </a:p>
          <a:p>
            <a:r>
              <a:rPr lang="en-US" sz="2000" dirty="0"/>
              <a:t>Requirement:</a:t>
            </a:r>
          </a:p>
          <a:p>
            <a:pPr lvl="1"/>
            <a:r>
              <a:rPr lang="en-US" sz="1600" dirty="0"/>
              <a:t>Real-time object tracking for collision avoidance.</a:t>
            </a:r>
          </a:p>
          <a:p>
            <a:endParaRPr lang="en-US" sz="2000" dirty="0"/>
          </a:p>
        </p:txBody>
      </p:sp>
    </p:spTree>
    <p:extLst>
      <p:ext uri="{BB962C8B-B14F-4D97-AF65-F5344CB8AC3E}">
        <p14:creationId xmlns:p14="http://schemas.microsoft.com/office/powerpoint/2010/main" val="162668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9F429-1AA8-A822-A304-4E25C7264AC0}"/>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5A1884B9-4B8B-029D-0CB7-076C48D02EB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5AABE973-89C8-79FF-DBFF-64C0D2A122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938" y="-2623"/>
            <a:ext cx="3880761" cy="2910571"/>
          </a:xfrm>
          <a:prstGeom prst="rect">
            <a:avLst/>
          </a:prstGeom>
        </p:spPr>
      </p:pic>
      <p:sp>
        <p:nvSpPr>
          <p:cNvPr id="124" name="TextBox 33">
            <a:extLst>
              <a:ext uri="{FF2B5EF4-FFF2-40B4-BE49-F238E27FC236}">
                <a16:creationId xmlns:a16="http://schemas.microsoft.com/office/drawing/2014/main" id="{8CE67D58-2412-4EBE-4A43-19B448FE68F9}"/>
              </a:ext>
            </a:extLst>
          </p:cNvPr>
          <p:cNvSpPr/>
          <p:nvPr/>
        </p:nvSpPr>
        <p:spPr>
          <a:xfrm>
            <a:off x="0" y="16822"/>
            <a:ext cx="404204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Fast-localization </a:t>
            </a:r>
            <a:r>
              <a:rPr lang="en-GB" sz="2800" b="0" strike="noStrike" spc="-1" noProof="0" dirty="0">
                <a:solidFill>
                  <a:srgbClr val="000000"/>
                </a:solidFill>
                <a:latin typeface="Calibri"/>
              </a:rPr>
              <a:t>Algorithm</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B9E2CCAC-ED59-5E2E-7A2E-90CFD5AE8B7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20</a:t>
            </a:fld>
            <a:endParaRPr lang="en-GB" sz="1600" noProof="0" dirty="0"/>
          </a:p>
        </p:txBody>
      </p:sp>
      <p:grpSp>
        <p:nvGrpSpPr>
          <p:cNvPr id="73" name="Group 72">
            <a:extLst>
              <a:ext uri="{FF2B5EF4-FFF2-40B4-BE49-F238E27FC236}">
                <a16:creationId xmlns:a16="http://schemas.microsoft.com/office/drawing/2014/main" id="{2DD052AC-DC6F-C726-C150-82685389F348}"/>
              </a:ext>
            </a:extLst>
          </p:cNvPr>
          <p:cNvGrpSpPr/>
          <p:nvPr/>
        </p:nvGrpSpPr>
        <p:grpSpPr>
          <a:xfrm>
            <a:off x="532562" y="1801748"/>
            <a:ext cx="623653" cy="669179"/>
            <a:chOff x="94594" y="1868587"/>
            <a:chExt cx="623653" cy="669179"/>
          </a:xfrm>
        </p:grpSpPr>
        <p:grpSp>
          <p:nvGrpSpPr>
            <p:cNvPr id="74" name="Group 73">
              <a:extLst>
                <a:ext uri="{FF2B5EF4-FFF2-40B4-BE49-F238E27FC236}">
                  <a16:creationId xmlns:a16="http://schemas.microsoft.com/office/drawing/2014/main" id="{0C7915E9-6DDD-10AA-72AE-71C1C207FBE8}"/>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44469B49-85A6-2171-F353-7E78A62D03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9A92050-ABA9-03BE-747E-F2FD7D06853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AC4708-6DC3-65D8-E2DB-1EF7856362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55187A4-29D5-DA31-8D7A-800F3A2C016A}"/>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0C8D211F-0366-AB85-1EC9-A55D2F4ABB6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751D292-8CBD-0299-7FA3-4A268C10FD4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F4E65F2-D6ED-16A1-F736-F02F0C6C1F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6F506DA-95C1-D2B0-09E0-C620FF787217}"/>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C3AB398-52CB-D30E-69ED-6182C7F1AB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351387C-241F-C71E-95A0-B1214A910DE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7992CB1-C33E-B159-F7FF-6E02E20B3D9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77D7C3F-BC74-C360-FFD7-76C86E8D8608}"/>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BA05B353-7485-B8CA-567F-DE705EC65B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AC56926-1038-7EBA-C54B-93E6CD73709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E1424BA-17DC-0D26-95FC-4BCF4FA4E5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C551683-D5E4-558C-8EDA-F982F3C74E7E}"/>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D519F0D0-FFCA-FEFA-FA58-570B767FDB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F9DC326-6210-621F-0510-EBC252B3E7E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48C458B-D37C-809C-2492-8B579CFDB20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EDEB9B6F-1C42-D255-AB25-A25BD011BE56}"/>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DFEE366-068F-D98D-4682-3F2C58D84E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ED8549C-D12D-790F-9A91-FF3637250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A0814D2-9AE8-BC60-A113-588A1CFAAA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E369170-48AA-07A5-586E-776870002B96}"/>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17618CCD-706E-6874-4C9F-747289B178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390CDBD-6C58-EEE1-A782-DEF7D5C4AD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83141DA-965D-7400-EF0B-9E01D34C85D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C7C8D75-78A5-FCC4-CD05-34DC3752A666}"/>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67526865-F73B-12FF-0F39-7700713736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4B765C1-2C1D-2CD5-F041-8E9FAA5226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26C6E89-19E6-F17F-D389-1D11FBBF3A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A0226A-1E9C-FF21-3EB9-DB5AB2E4401D}"/>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A925804B-5CF2-216E-5658-2B74F0AB28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E361342-7433-147F-322D-C8BA584F19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3DE376-EB8E-704D-E6EC-2A48A97E12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67E2D2CD-8CF4-E0B9-1021-FE6F866FCCC2}"/>
              </a:ext>
            </a:extLst>
          </p:cNvPr>
          <p:cNvPicPr>
            <a:picLocks noChangeAspect="1"/>
          </p:cNvPicPr>
          <p:nvPr/>
        </p:nvPicPr>
        <p:blipFill>
          <a:blip r:embed="rId4"/>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D4EDF8FE-6DB0-BB33-32B0-0A130B623006}"/>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EFE322C3-884C-EC5A-38C4-33119B3A5831}"/>
              </a:ext>
            </a:extLst>
          </p:cNvPr>
          <p:cNvPicPr>
            <a:picLocks noChangeAspect="1"/>
          </p:cNvPicPr>
          <p:nvPr/>
        </p:nvPicPr>
        <p:blipFill>
          <a:blip r:embed="rId4"/>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1E64A487-7CE6-91B8-1032-8DC3200AC2F3}"/>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26DAF5-ED3F-16C2-2D59-EF8C583BECAC}"/>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C826DAF5-ED3F-16C2-2D59-EF8C583BECAC}"/>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0BBF090-6593-7B22-E1CD-6A9B2FFBBF29}"/>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sp>
        <p:nvSpPr>
          <p:cNvPr id="34" name="Rectangle: Rounded Corners 33">
            <a:extLst>
              <a:ext uri="{FF2B5EF4-FFF2-40B4-BE49-F238E27FC236}">
                <a16:creationId xmlns:a16="http://schemas.microsoft.com/office/drawing/2014/main" id="{6B5D03CF-53D7-95BE-88B5-43876F9D07B5}"/>
              </a:ext>
            </a:extLst>
          </p:cNvPr>
          <p:cNvSpPr/>
          <p:nvPr/>
        </p:nvSpPr>
        <p:spPr>
          <a:xfrm>
            <a:off x="1948367" y="4164806"/>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1B262353-70F6-FAC0-AF8B-344591393187}"/>
              </a:ext>
            </a:extLst>
          </p:cNvPr>
          <p:cNvCxnSpPr>
            <a:cxnSpLocks/>
            <a:stCxn id="206" idx="3"/>
          </p:cNvCxnSpPr>
          <p:nvPr/>
        </p:nvCxnSpPr>
        <p:spPr>
          <a:xfrm flipV="1">
            <a:off x="2914691" y="3507422"/>
            <a:ext cx="242274" cy="965545"/>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7C55F92E-501B-0974-7E6F-6BF1025EA20C}"/>
                  </a:ext>
                </a:extLst>
              </p:cNvPr>
              <p:cNvSpPr txBox="1"/>
              <p:nvPr/>
            </p:nvSpPr>
            <p:spPr>
              <a:xfrm>
                <a:off x="3286576" y="3895208"/>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7C55F92E-501B-0974-7E6F-6BF1025EA20C}"/>
                  </a:ext>
                </a:extLst>
              </p:cNvPr>
              <p:cNvSpPr txBox="1">
                <a:spLocks noRot="1" noChangeAspect="1" noMove="1" noResize="1" noEditPoints="1" noAdjustHandles="1" noChangeArrowheads="1" noChangeShapeType="1" noTextEdit="1"/>
              </p:cNvSpPr>
              <p:nvPr/>
            </p:nvSpPr>
            <p:spPr>
              <a:xfrm>
                <a:off x="3286576" y="3895208"/>
                <a:ext cx="802419" cy="381515"/>
              </a:xfrm>
              <a:prstGeom prst="rect">
                <a:avLst/>
              </a:prstGeom>
              <a:blipFill>
                <a:blip r:embed="rId6"/>
                <a:stretch>
                  <a:fillRect r="-12687" b="-7692"/>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71D105C0-C536-95E4-02D6-761DEB6E5C4B}"/>
              </a:ext>
            </a:extLst>
          </p:cNvPr>
          <p:cNvSpPr/>
          <p:nvPr/>
        </p:nvSpPr>
        <p:spPr>
          <a:xfrm rot="5400000">
            <a:off x="672829"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TextBox 205">
            <a:extLst>
              <a:ext uri="{FF2B5EF4-FFF2-40B4-BE49-F238E27FC236}">
                <a16:creationId xmlns:a16="http://schemas.microsoft.com/office/drawing/2014/main" id="{E5115A78-A5B6-519C-D02E-6EC5373483D4}"/>
              </a:ext>
            </a:extLst>
          </p:cNvPr>
          <p:cNvSpPr txBox="1"/>
          <p:nvPr/>
        </p:nvSpPr>
        <p:spPr>
          <a:xfrm>
            <a:off x="1927458" y="4288301"/>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Q-Table</a:t>
            </a:r>
            <a:endParaRPr lang="en-GB" noProof="0" dirty="0"/>
          </a:p>
        </p:txBody>
      </p:sp>
      <p:cxnSp>
        <p:nvCxnSpPr>
          <p:cNvPr id="38" name="Connector: Elbow 37">
            <a:extLst>
              <a:ext uri="{FF2B5EF4-FFF2-40B4-BE49-F238E27FC236}">
                <a16:creationId xmlns:a16="http://schemas.microsoft.com/office/drawing/2014/main" id="{0ED1AD3B-33C1-109A-7D54-923950E4C8CC}"/>
              </a:ext>
            </a:extLst>
          </p:cNvPr>
          <p:cNvCxnSpPr>
            <a:cxnSpLocks/>
          </p:cNvCxnSpPr>
          <p:nvPr/>
        </p:nvCxnSpPr>
        <p:spPr>
          <a:xfrm rot="16200000" flipH="1">
            <a:off x="723715" y="3202549"/>
            <a:ext cx="1672162" cy="754374"/>
          </a:xfrm>
          <a:prstGeom prst="bentConnector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3BD3B8E-A15A-1ADC-C0C1-A191933056F5}"/>
              </a:ext>
            </a:extLst>
          </p:cNvPr>
          <p:cNvCxnSpPr>
            <a:cxnSpLocks/>
          </p:cNvCxnSpPr>
          <p:nvPr/>
        </p:nvCxnSpPr>
        <p:spPr>
          <a:xfrm rot="16200000" flipH="1">
            <a:off x="274252" y="2990814"/>
            <a:ext cx="1822544" cy="1447535"/>
          </a:xfrm>
          <a:prstGeom prst="bentConnector3">
            <a:avLst>
              <a:gd name="adj1" fmla="val 10017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BA2F749-889D-36D7-B8DE-41C58C4273CB}"/>
                  </a:ext>
                </a:extLst>
              </p:cNvPr>
              <p:cNvSpPr txBox="1"/>
              <p:nvPr/>
            </p:nvSpPr>
            <p:spPr>
              <a:xfrm>
                <a:off x="183854" y="2859096"/>
                <a:ext cx="508793"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1</m:t>
                          </m:r>
                        </m:sub>
                      </m:sSub>
                    </m:oMath>
                  </m:oMathPara>
                </a14:m>
                <a:endParaRPr lang="en-GB" dirty="0"/>
              </a:p>
            </p:txBody>
          </p:sp>
        </mc:Choice>
        <mc:Fallback xmlns="">
          <p:sp>
            <p:nvSpPr>
              <p:cNvPr id="52" name="TextBox 51">
                <a:extLst>
                  <a:ext uri="{FF2B5EF4-FFF2-40B4-BE49-F238E27FC236}">
                    <a16:creationId xmlns:a16="http://schemas.microsoft.com/office/drawing/2014/main" id="{2BA2F749-889D-36D7-B8DE-41C58C4273CB}"/>
                  </a:ext>
                </a:extLst>
              </p:cNvPr>
              <p:cNvSpPr txBox="1">
                <a:spLocks noRot="1" noChangeAspect="1" noMove="1" noResize="1" noEditPoints="1" noAdjustHandles="1" noChangeArrowheads="1" noChangeShapeType="1" noTextEdit="1"/>
              </p:cNvSpPr>
              <p:nvPr/>
            </p:nvSpPr>
            <p:spPr>
              <a:xfrm>
                <a:off x="183854" y="2859096"/>
                <a:ext cx="508793" cy="369332"/>
              </a:xfrm>
              <a:prstGeom prst="rect">
                <a:avLst/>
              </a:prstGeom>
              <a:blipFill>
                <a:blip r:embed="rId7"/>
                <a:stretch>
                  <a:fillRect b="-952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CCC80A3-CA80-F44B-658D-8112A8DEC157}"/>
                  </a:ext>
                </a:extLst>
              </p:cNvPr>
              <p:cNvSpPr txBox="1"/>
              <p:nvPr/>
            </p:nvSpPr>
            <p:spPr>
              <a:xfrm>
                <a:off x="942704" y="3412970"/>
                <a:ext cx="518411"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𝑛</m:t>
                          </m:r>
                        </m:sub>
                      </m:sSub>
                    </m:oMath>
                  </m:oMathPara>
                </a14:m>
                <a:endParaRPr lang="en-GB" dirty="0"/>
              </a:p>
            </p:txBody>
          </p:sp>
        </mc:Choice>
        <mc:Fallback xmlns="">
          <p:sp>
            <p:nvSpPr>
              <p:cNvPr id="43" name="TextBox 42">
                <a:extLst>
                  <a:ext uri="{FF2B5EF4-FFF2-40B4-BE49-F238E27FC236}">
                    <a16:creationId xmlns:a16="http://schemas.microsoft.com/office/drawing/2014/main" id="{ECCC80A3-CA80-F44B-658D-8112A8DEC157}"/>
                  </a:ext>
                </a:extLst>
              </p:cNvPr>
              <p:cNvSpPr txBox="1">
                <a:spLocks noRot="1" noChangeAspect="1" noMove="1" noResize="1" noEditPoints="1" noAdjustHandles="1" noChangeArrowheads="1" noChangeShapeType="1" noTextEdit="1"/>
              </p:cNvSpPr>
              <p:nvPr/>
            </p:nvSpPr>
            <p:spPr>
              <a:xfrm>
                <a:off x="942704" y="3412970"/>
                <a:ext cx="518411" cy="369332"/>
              </a:xfrm>
              <a:prstGeom prst="rect">
                <a:avLst/>
              </a:prstGeom>
              <a:blipFill>
                <a:blip r:embed="rId8"/>
                <a:stretch>
                  <a:fillRect b="-967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9DD1592-C8D7-1187-B0A7-09C85E455BA5}"/>
                  </a:ext>
                </a:extLst>
              </p:cNvPr>
              <p:cNvSpPr txBox="1"/>
              <p:nvPr/>
            </p:nvSpPr>
            <p:spPr>
              <a:xfrm>
                <a:off x="509568" y="335348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8" name="TextBox 47">
                <a:extLst>
                  <a:ext uri="{FF2B5EF4-FFF2-40B4-BE49-F238E27FC236}">
                    <a16:creationId xmlns:a16="http://schemas.microsoft.com/office/drawing/2014/main" id="{A9DD1592-C8D7-1187-B0A7-09C85E455BA5}"/>
                  </a:ext>
                </a:extLst>
              </p:cNvPr>
              <p:cNvSpPr txBox="1">
                <a:spLocks noRot="1" noChangeAspect="1" noMove="1" noResize="1" noEditPoints="1" noAdjustHandles="1" noChangeArrowheads="1" noChangeShapeType="1" noTextEdit="1"/>
              </p:cNvSpPr>
              <p:nvPr/>
            </p:nvSpPr>
            <p:spPr>
              <a:xfrm>
                <a:off x="509568" y="3353481"/>
                <a:ext cx="381730" cy="369332"/>
              </a:xfrm>
              <a:prstGeom prst="rect">
                <a:avLst/>
              </a:prstGeom>
              <a:blipFill>
                <a:blip r:embed="rId9"/>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9C2C382F-E87B-E1D0-F75D-DF234E3B402E}"/>
              </a:ext>
            </a:extLst>
          </p:cNvPr>
          <p:cNvCxnSpPr>
            <a:cxnSpLocks/>
          </p:cNvCxnSpPr>
          <p:nvPr/>
        </p:nvCxnSpPr>
        <p:spPr>
          <a:xfrm>
            <a:off x="8126580" y="445064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6D6BE4E-75EF-0F03-9122-2CA6C4356FD8}"/>
                  </a:ext>
                </a:extLst>
              </p:cNvPr>
              <p:cNvSpPr txBox="1"/>
              <p:nvPr/>
            </p:nvSpPr>
            <p:spPr>
              <a:xfrm>
                <a:off x="11698935" y="456005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5" name="TextBox 44">
                <a:extLst>
                  <a:ext uri="{FF2B5EF4-FFF2-40B4-BE49-F238E27FC236}">
                    <a16:creationId xmlns:a16="http://schemas.microsoft.com/office/drawing/2014/main" id="{86D6BE4E-75EF-0F03-9122-2CA6C4356FD8}"/>
                  </a:ext>
                </a:extLst>
              </p:cNvPr>
              <p:cNvSpPr txBox="1">
                <a:spLocks noRot="1" noChangeAspect="1" noMove="1" noResize="1" noEditPoints="1" noAdjustHandles="1" noChangeArrowheads="1" noChangeShapeType="1" noTextEdit="1"/>
              </p:cNvSpPr>
              <p:nvPr/>
            </p:nvSpPr>
            <p:spPr>
              <a:xfrm>
                <a:off x="11698935" y="4560057"/>
                <a:ext cx="161133" cy="276999"/>
              </a:xfrm>
              <a:prstGeom prst="rect">
                <a:avLst/>
              </a:prstGeom>
              <a:blipFill>
                <a:blip r:embed="rId10"/>
                <a:stretch>
                  <a:fillRect l="-25926" r="-22222" b="-8889"/>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C86EE4E4-0A86-5AB3-FECA-C93020540444}"/>
              </a:ext>
            </a:extLst>
          </p:cNvPr>
          <p:cNvSpPr/>
          <p:nvPr/>
        </p:nvSpPr>
        <p:spPr>
          <a:xfrm>
            <a:off x="8145347" y="398967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3F4A3F0-2820-2244-6422-7464412B614E}"/>
                  </a:ext>
                </a:extLst>
              </p:cNvPr>
              <p:cNvSpPr txBox="1"/>
              <p:nvPr/>
            </p:nvSpPr>
            <p:spPr>
              <a:xfrm>
                <a:off x="8104707" y="399238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50" name="TextBox 49">
                <a:extLst>
                  <a:ext uri="{FF2B5EF4-FFF2-40B4-BE49-F238E27FC236}">
                    <a16:creationId xmlns:a16="http://schemas.microsoft.com/office/drawing/2014/main" id="{D3F4A3F0-2820-2244-6422-7464412B614E}"/>
                  </a:ext>
                </a:extLst>
              </p:cNvPr>
              <p:cNvSpPr txBox="1">
                <a:spLocks noRot="1" noChangeAspect="1" noMove="1" noResize="1" noEditPoints="1" noAdjustHandles="1" noChangeArrowheads="1" noChangeShapeType="1" noTextEdit="1"/>
              </p:cNvSpPr>
              <p:nvPr/>
            </p:nvSpPr>
            <p:spPr>
              <a:xfrm>
                <a:off x="8104707" y="3992382"/>
                <a:ext cx="793026" cy="369332"/>
              </a:xfrm>
              <a:prstGeom prst="rect">
                <a:avLst/>
              </a:prstGeom>
              <a:blipFill>
                <a:blip r:embed="rId11"/>
                <a:stretch>
                  <a:fillRect r="-6923" b="-13115"/>
                </a:stretch>
              </a:blipFill>
            </p:spPr>
            <p:txBody>
              <a:bodyPr/>
              <a:lstStyle/>
              <a:p>
                <a:r>
                  <a:rPr lang="en-US">
                    <a:noFill/>
                  </a:rPr>
                  <a:t> </a:t>
                </a:r>
              </a:p>
            </p:txBody>
          </p:sp>
        </mc:Fallback>
      </mc:AlternateContent>
      <p:sp>
        <p:nvSpPr>
          <p:cNvPr id="51" name="Rectangle: Rounded Corners 50">
            <a:extLst>
              <a:ext uri="{FF2B5EF4-FFF2-40B4-BE49-F238E27FC236}">
                <a16:creationId xmlns:a16="http://schemas.microsoft.com/office/drawing/2014/main" id="{E1E1B3C5-D8B4-300F-D234-8BE0DAEC071F}"/>
              </a:ext>
            </a:extLst>
          </p:cNvPr>
          <p:cNvSpPr/>
          <p:nvPr/>
        </p:nvSpPr>
        <p:spPr>
          <a:xfrm>
            <a:off x="10456545" y="397537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8E1B6DE-79F0-4322-069C-FE061931D669}"/>
                  </a:ext>
                </a:extLst>
              </p:cNvPr>
              <p:cNvSpPr txBox="1"/>
              <p:nvPr/>
            </p:nvSpPr>
            <p:spPr>
              <a:xfrm>
                <a:off x="10415906" y="397808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53" name="TextBox 52">
                <a:extLst>
                  <a:ext uri="{FF2B5EF4-FFF2-40B4-BE49-F238E27FC236}">
                    <a16:creationId xmlns:a16="http://schemas.microsoft.com/office/drawing/2014/main" id="{18E1B6DE-79F0-4322-069C-FE061931D669}"/>
                  </a:ext>
                </a:extLst>
              </p:cNvPr>
              <p:cNvSpPr txBox="1">
                <a:spLocks noRot="1" noChangeAspect="1" noMove="1" noResize="1" noEditPoints="1" noAdjustHandles="1" noChangeArrowheads="1" noChangeShapeType="1" noTextEdit="1"/>
              </p:cNvSpPr>
              <p:nvPr/>
            </p:nvSpPr>
            <p:spPr>
              <a:xfrm>
                <a:off x="10415906" y="3978085"/>
                <a:ext cx="793026" cy="369332"/>
              </a:xfrm>
              <a:prstGeom prst="rect">
                <a:avLst/>
              </a:prstGeom>
              <a:blipFill>
                <a:blip r:embed="rId12"/>
                <a:stretch>
                  <a:fillRect r="-20769" b="-15000"/>
                </a:stretch>
              </a:blipFill>
            </p:spPr>
            <p:txBody>
              <a:bodyPr/>
              <a:lstStyle/>
              <a:p>
                <a:r>
                  <a:rPr lang="en-US">
                    <a:noFill/>
                  </a:rPr>
                  <a:t> </a:t>
                </a:r>
              </a:p>
            </p:txBody>
          </p:sp>
        </mc:Fallback>
      </mc:AlternateContent>
      <p:sp>
        <p:nvSpPr>
          <p:cNvPr id="55" name="Arc 54">
            <a:extLst>
              <a:ext uri="{FF2B5EF4-FFF2-40B4-BE49-F238E27FC236}">
                <a16:creationId xmlns:a16="http://schemas.microsoft.com/office/drawing/2014/main" id="{1BECFC71-CE78-6947-3036-13571500F0ED}"/>
              </a:ext>
            </a:extLst>
          </p:cNvPr>
          <p:cNvSpPr/>
          <p:nvPr/>
        </p:nvSpPr>
        <p:spPr>
          <a:xfrm>
            <a:off x="8421483" y="3705551"/>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54FAE77-BFF4-A434-3E9A-FF410E1579CF}"/>
              </a:ext>
            </a:extLst>
          </p:cNvPr>
          <p:cNvGrpSpPr>
            <a:grpSpLocks noChangeAspect="1"/>
          </p:cNvGrpSpPr>
          <p:nvPr/>
        </p:nvGrpSpPr>
        <p:grpSpPr>
          <a:xfrm>
            <a:off x="4858049" y="3722813"/>
            <a:ext cx="825868" cy="827381"/>
            <a:chOff x="3837320" y="2577311"/>
            <a:chExt cx="1214148" cy="1216373"/>
          </a:xfrm>
        </p:grpSpPr>
        <p:sp>
          <p:nvSpPr>
            <p:cNvPr id="57" name="Oval 56">
              <a:extLst>
                <a:ext uri="{FF2B5EF4-FFF2-40B4-BE49-F238E27FC236}">
                  <a16:creationId xmlns:a16="http://schemas.microsoft.com/office/drawing/2014/main" id="{1DCB1292-76D2-7591-46AF-0890F5C32E99}"/>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58" name="Group 57">
              <a:extLst>
                <a:ext uri="{FF2B5EF4-FFF2-40B4-BE49-F238E27FC236}">
                  <a16:creationId xmlns:a16="http://schemas.microsoft.com/office/drawing/2014/main" id="{EA2CC041-C8F1-A79E-E596-803C18A10D14}"/>
                </a:ext>
              </a:extLst>
            </p:cNvPr>
            <p:cNvGrpSpPr>
              <a:grpSpLocks noChangeAspect="1"/>
            </p:cNvGrpSpPr>
            <p:nvPr/>
          </p:nvGrpSpPr>
          <p:grpSpPr>
            <a:xfrm>
              <a:off x="4053780" y="2949988"/>
              <a:ext cx="804417" cy="713070"/>
              <a:chOff x="1758028" y="3687481"/>
              <a:chExt cx="1312148" cy="1163145"/>
            </a:xfrm>
          </p:grpSpPr>
          <p:grpSp>
            <p:nvGrpSpPr>
              <p:cNvPr id="60" name="Group 59">
                <a:extLst>
                  <a:ext uri="{FF2B5EF4-FFF2-40B4-BE49-F238E27FC236}">
                    <a16:creationId xmlns:a16="http://schemas.microsoft.com/office/drawing/2014/main" id="{2BDD1C3E-9D9B-E7C3-3778-1A4D08DEA1EA}"/>
                  </a:ext>
                </a:extLst>
              </p:cNvPr>
              <p:cNvGrpSpPr/>
              <p:nvPr/>
            </p:nvGrpSpPr>
            <p:grpSpPr>
              <a:xfrm>
                <a:off x="2615571" y="4393426"/>
                <a:ext cx="454605" cy="457200"/>
                <a:chOff x="2615571" y="4393426"/>
                <a:chExt cx="454605" cy="457200"/>
              </a:xfrm>
            </p:grpSpPr>
            <p:sp>
              <p:nvSpPr>
                <p:cNvPr id="122" name="Oval 121">
                  <a:extLst>
                    <a:ext uri="{FF2B5EF4-FFF2-40B4-BE49-F238E27FC236}">
                      <a16:creationId xmlns:a16="http://schemas.microsoft.com/office/drawing/2014/main" id="{FF1377B1-168A-5393-AA0D-935B1D04EAB6}"/>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F0049FB-8CB4-8FAA-8FF2-D36265AC60E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379D85C-40A6-1177-869D-9D94D4CD5CBC}"/>
                  </a:ext>
                </a:extLst>
              </p:cNvPr>
              <p:cNvGrpSpPr/>
              <p:nvPr/>
            </p:nvGrpSpPr>
            <p:grpSpPr>
              <a:xfrm>
                <a:off x="1758028" y="4383486"/>
                <a:ext cx="454605" cy="457200"/>
                <a:chOff x="2615571" y="4393426"/>
                <a:chExt cx="454605" cy="457200"/>
              </a:xfrm>
            </p:grpSpPr>
            <p:sp>
              <p:nvSpPr>
                <p:cNvPr id="120" name="Oval 119">
                  <a:extLst>
                    <a:ext uri="{FF2B5EF4-FFF2-40B4-BE49-F238E27FC236}">
                      <a16:creationId xmlns:a16="http://schemas.microsoft.com/office/drawing/2014/main" id="{F349D35E-1C1A-4315-5C38-DD647A5553A4}"/>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C703E6A-5E85-478C-60ED-7F1B3C2EF436}"/>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4372A703-41E7-1735-D224-DD92B343BB40}"/>
                  </a:ext>
                </a:extLst>
              </p:cNvPr>
              <p:cNvCxnSpPr>
                <a:stCxn id="120" idx="6"/>
                <a:endCxn id="122"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DB7F42-4AC0-09AC-6EF9-418C92B3B788}"/>
                  </a:ext>
                </a:extLst>
              </p:cNvPr>
              <p:cNvCxnSpPr>
                <a:cxnSpLocks/>
                <a:stCxn id="120"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F78EB15-AF7B-7AB4-08F9-4C50B0EE80FB}"/>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37C4602-DFF5-30BB-FED4-05408D940305}"/>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4AC91E-2F33-D9DE-C654-EF1060CC4E18}"/>
                  </a:ext>
                </a:extLst>
              </p:cNvPr>
              <p:cNvCxnSpPr>
                <a:cxnSpLocks/>
                <a:stCxn id="122"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27427F-90F4-E231-AE78-C9B9EE7011E9}"/>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64A088D-531D-857F-6A30-77C7931F684F}"/>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10DB76-E128-6026-A67D-CC6A78AF6B72}"/>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3C0B8BB-9903-F22A-01F7-496E722C69E2}"/>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25A25B98-42E5-8869-80DB-E23923ADCCC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6A1208B1-7201-36C0-2775-4C13CD84A47C}"/>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Straight Connector 111">
                <a:extLst>
                  <a:ext uri="{FF2B5EF4-FFF2-40B4-BE49-F238E27FC236}">
                    <a16:creationId xmlns:a16="http://schemas.microsoft.com/office/drawing/2014/main" id="{0A7311DA-B65F-87D3-D8C7-59F469087377}"/>
                  </a:ext>
                </a:extLst>
              </p:cNvPr>
              <p:cNvCxnSpPr>
                <a:stCxn id="71" idx="4"/>
                <a:endCxn id="72"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2A41E47-0BD3-F5C8-07D6-BA6B24E0DD52}"/>
                  </a:ext>
                </a:extLst>
              </p:cNvPr>
              <p:cNvCxnSpPr>
                <a:cxnSpLocks/>
                <a:stCxn id="71" idx="0"/>
                <a:endCxn id="72"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B2A4AA2-DD44-1586-3EE8-FE898E014219}"/>
                  </a:ext>
                </a:extLst>
              </p:cNvPr>
              <p:cNvCxnSpPr>
                <a:stCxn id="72"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4851522-85E4-DC82-7D9C-91685B53AE37}"/>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73D8D82-DF1B-7A02-5F4D-13F166A88F44}"/>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30E13D0-9C85-3FBC-D3A8-2192E2897577}"/>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9" name="Graphic 58" descr="Wireless with solid fill">
              <a:extLst>
                <a:ext uri="{FF2B5EF4-FFF2-40B4-BE49-F238E27FC236}">
                  <a16:creationId xmlns:a16="http://schemas.microsoft.com/office/drawing/2014/main" id="{E1B2A397-1D82-8E9E-F1FD-DEB395A98BD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0955696">
              <a:off x="4232021" y="2577311"/>
              <a:ext cx="322586" cy="297515"/>
            </a:xfrm>
            <a:prstGeom prst="rect">
              <a:avLst/>
            </a:prstGeom>
          </p:spPr>
        </p:pic>
      </p:grpSp>
    </p:spTree>
    <p:extLst>
      <p:ext uri="{BB962C8B-B14F-4D97-AF65-F5344CB8AC3E}">
        <p14:creationId xmlns:p14="http://schemas.microsoft.com/office/powerpoint/2010/main" val="358740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32174-677E-F9AC-A91C-6B5220DD332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8CEDCA3-BA80-AB1E-B3C6-F0D95E1AF7BC}"/>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E79FEACF-C97B-C45C-6CB1-4D82C88906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30745" y="102020"/>
            <a:ext cx="4595364" cy="3446523"/>
          </a:xfrm>
          <a:prstGeom prst="rect">
            <a:avLst/>
          </a:prstGeom>
        </p:spPr>
      </p:pic>
      <p:sp>
        <p:nvSpPr>
          <p:cNvPr id="124" name="TextBox 33">
            <a:extLst>
              <a:ext uri="{FF2B5EF4-FFF2-40B4-BE49-F238E27FC236}">
                <a16:creationId xmlns:a16="http://schemas.microsoft.com/office/drawing/2014/main" id="{4A47D93D-2101-C1C7-4878-09C8D1A3B931}"/>
              </a:ext>
            </a:extLst>
          </p:cNvPr>
          <p:cNvSpPr/>
          <p:nvPr/>
        </p:nvSpPr>
        <p:spPr>
          <a:xfrm>
            <a:off x="0" y="16822"/>
            <a:ext cx="404204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Fast-localization </a:t>
            </a:r>
            <a:r>
              <a:rPr lang="en-GB" sz="2800" b="0" strike="noStrike" spc="-1" noProof="0" dirty="0">
                <a:solidFill>
                  <a:srgbClr val="000000"/>
                </a:solidFill>
                <a:latin typeface="Calibri"/>
              </a:rPr>
              <a:t>Algorithm</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B6BB2F49-155B-5E7B-98A6-9DFDCEDF626D}"/>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21</a:t>
            </a:fld>
            <a:endParaRPr lang="en-GB" sz="1600" noProof="0" dirty="0"/>
          </a:p>
        </p:txBody>
      </p:sp>
      <p:pic>
        <p:nvPicPr>
          <p:cNvPr id="110" name="Picture 109">
            <a:extLst>
              <a:ext uri="{FF2B5EF4-FFF2-40B4-BE49-F238E27FC236}">
                <a16:creationId xmlns:a16="http://schemas.microsoft.com/office/drawing/2014/main" id="{B2B13979-0537-2E33-25DE-968F3F969F17}"/>
              </a:ext>
            </a:extLst>
          </p:cNvPr>
          <p:cNvPicPr>
            <a:picLocks noChangeAspect="1"/>
          </p:cNvPicPr>
          <p:nvPr/>
        </p:nvPicPr>
        <p:blipFill>
          <a:blip r:embed="rId4"/>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5B2EB308-55DF-525A-A6DA-46D4884A6868}"/>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E42F04BC-8048-E352-2B40-AE9CAFAD1AF9}"/>
              </a:ext>
            </a:extLst>
          </p:cNvPr>
          <p:cNvPicPr>
            <a:picLocks noChangeAspect="1"/>
          </p:cNvPicPr>
          <p:nvPr/>
        </p:nvPicPr>
        <p:blipFill>
          <a:blip r:embed="rId4"/>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A11E7DE5-5578-3FAB-3967-8E9D3E4DFF70}"/>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376DBD-D92C-0CB6-707D-3DBCF8018CA3}"/>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B5376DBD-D92C-0CB6-707D-3DBCF8018CA3}"/>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B2928B1-4AA8-D6E6-EA9C-C93D539EFB64}"/>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sp>
        <p:nvSpPr>
          <p:cNvPr id="34" name="Rectangle: Rounded Corners 33">
            <a:extLst>
              <a:ext uri="{FF2B5EF4-FFF2-40B4-BE49-F238E27FC236}">
                <a16:creationId xmlns:a16="http://schemas.microsoft.com/office/drawing/2014/main" id="{E61A9E91-8A4B-05D1-222A-D5F6CB793EC7}"/>
              </a:ext>
            </a:extLst>
          </p:cNvPr>
          <p:cNvSpPr/>
          <p:nvPr/>
        </p:nvSpPr>
        <p:spPr>
          <a:xfrm>
            <a:off x="1948367" y="4463565"/>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3D039ED4-F4E1-2A83-BB16-609F5E4297EE}"/>
              </a:ext>
            </a:extLst>
          </p:cNvPr>
          <p:cNvCxnSpPr>
            <a:cxnSpLocks/>
            <a:stCxn id="206" idx="3"/>
          </p:cNvCxnSpPr>
          <p:nvPr/>
        </p:nvCxnSpPr>
        <p:spPr>
          <a:xfrm flipV="1">
            <a:off x="2914691" y="3806181"/>
            <a:ext cx="242274" cy="965545"/>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5E18FB8-22E1-1AEA-6987-D4CC60911938}"/>
                  </a:ext>
                </a:extLst>
              </p:cNvPr>
              <p:cNvSpPr txBox="1"/>
              <p:nvPr/>
            </p:nvSpPr>
            <p:spPr>
              <a:xfrm>
                <a:off x="3366574" y="4075786"/>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55E18FB8-22E1-1AEA-6987-D4CC60911938}"/>
                  </a:ext>
                </a:extLst>
              </p:cNvPr>
              <p:cNvSpPr txBox="1">
                <a:spLocks noRot="1" noChangeAspect="1" noMove="1" noResize="1" noEditPoints="1" noAdjustHandles="1" noChangeArrowheads="1" noChangeShapeType="1" noTextEdit="1"/>
              </p:cNvSpPr>
              <p:nvPr/>
            </p:nvSpPr>
            <p:spPr>
              <a:xfrm>
                <a:off x="3366574" y="4075786"/>
                <a:ext cx="802419" cy="381515"/>
              </a:xfrm>
              <a:prstGeom prst="rect">
                <a:avLst/>
              </a:prstGeom>
              <a:blipFill>
                <a:blip r:embed="rId6"/>
                <a:stretch>
                  <a:fillRect r="-12687" b="-9375"/>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7D8D7A00-5BA4-76FC-1F2E-FD18997BB075}"/>
              </a:ext>
            </a:extLst>
          </p:cNvPr>
          <p:cNvSpPr/>
          <p:nvPr/>
        </p:nvSpPr>
        <p:spPr>
          <a:xfrm rot="5400000">
            <a:off x="652112" y="2416102"/>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TextBox 205">
            <a:extLst>
              <a:ext uri="{FF2B5EF4-FFF2-40B4-BE49-F238E27FC236}">
                <a16:creationId xmlns:a16="http://schemas.microsoft.com/office/drawing/2014/main" id="{59DA50FE-66B0-0D0F-8D45-FED5C219ECF7}"/>
              </a:ext>
            </a:extLst>
          </p:cNvPr>
          <p:cNvSpPr txBox="1"/>
          <p:nvPr/>
        </p:nvSpPr>
        <p:spPr>
          <a:xfrm>
            <a:off x="1927458" y="4587060"/>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Q-Table</a:t>
            </a:r>
            <a:endParaRPr lang="en-GB" noProof="0" dirty="0"/>
          </a:p>
        </p:txBody>
      </p:sp>
      <p:cxnSp>
        <p:nvCxnSpPr>
          <p:cNvPr id="40" name="Connector: Elbow 39">
            <a:extLst>
              <a:ext uri="{FF2B5EF4-FFF2-40B4-BE49-F238E27FC236}">
                <a16:creationId xmlns:a16="http://schemas.microsoft.com/office/drawing/2014/main" id="{07C0C540-8703-9CFC-7CC8-9289DF003E18}"/>
              </a:ext>
            </a:extLst>
          </p:cNvPr>
          <p:cNvCxnSpPr>
            <a:cxnSpLocks/>
            <a:endCxn id="206" idx="1"/>
          </p:cNvCxnSpPr>
          <p:nvPr/>
        </p:nvCxnSpPr>
        <p:spPr>
          <a:xfrm rot="16200000" flipH="1">
            <a:off x="359778" y="3204046"/>
            <a:ext cx="1669658" cy="1465702"/>
          </a:xfrm>
          <a:prstGeom prst="bentConnector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3BE1AC8-2633-B90D-AA41-48A5F4FCD514}"/>
                  </a:ext>
                </a:extLst>
              </p:cNvPr>
              <p:cNvSpPr txBox="1"/>
              <p:nvPr/>
            </p:nvSpPr>
            <p:spPr>
              <a:xfrm>
                <a:off x="359943" y="3844449"/>
                <a:ext cx="471604"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𝑖</m:t>
                          </m:r>
                        </m:sub>
                      </m:sSub>
                    </m:oMath>
                  </m:oMathPara>
                </a14:m>
                <a:endParaRPr lang="en-GB" dirty="0"/>
              </a:p>
            </p:txBody>
          </p:sp>
        </mc:Choice>
        <mc:Fallback xmlns="">
          <p:sp>
            <p:nvSpPr>
              <p:cNvPr id="52" name="TextBox 51">
                <a:extLst>
                  <a:ext uri="{FF2B5EF4-FFF2-40B4-BE49-F238E27FC236}">
                    <a16:creationId xmlns:a16="http://schemas.microsoft.com/office/drawing/2014/main" id="{63BE1AC8-2633-B90D-AA41-48A5F4FCD514}"/>
                  </a:ext>
                </a:extLst>
              </p:cNvPr>
              <p:cNvSpPr txBox="1">
                <a:spLocks noRot="1" noChangeAspect="1" noMove="1" noResize="1" noEditPoints="1" noAdjustHandles="1" noChangeArrowheads="1" noChangeShapeType="1" noTextEdit="1"/>
              </p:cNvSpPr>
              <p:nvPr/>
            </p:nvSpPr>
            <p:spPr>
              <a:xfrm>
                <a:off x="359943" y="3844449"/>
                <a:ext cx="471604" cy="369332"/>
              </a:xfrm>
              <a:prstGeom prst="rect">
                <a:avLst/>
              </a:prstGeom>
              <a:blipFill>
                <a:blip r:embed="rId7"/>
                <a:stretch>
                  <a:fillRect b="-9677"/>
                </a:stretch>
              </a:blipFill>
              <a:ln>
                <a:solidFill>
                  <a:schemeClr val="tx1"/>
                </a:solidFill>
              </a:ln>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FACCBA69-FC6C-483D-3CA7-A88883F2C71F}"/>
              </a:ext>
            </a:extLst>
          </p:cNvPr>
          <p:cNvCxnSpPr>
            <a:cxnSpLocks/>
          </p:cNvCxnSpPr>
          <p:nvPr/>
        </p:nvCxnSpPr>
        <p:spPr>
          <a:xfrm>
            <a:off x="7677129" y="5701485"/>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D7A61FA-CF4C-D042-952B-70CEA869E2F8}"/>
                  </a:ext>
                </a:extLst>
              </p:cNvPr>
              <p:cNvSpPr txBox="1"/>
              <p:nvPr/>
            </p:nvSpPr>
            <p:spPr>
              <a:xfrm>
                <a:off x="11249484" y="5810898"/>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5" name="TextBox 44">
                <a:extLst>
                  <a:ext uri="{FF2B5EF4-FFF2-40B4-BE49-F238E27FC236}">
                    <a16:creationId xmlns:a16="http://schemas.microsoft.com/office/drawing/2014/main" id="{1D7A61FA-CF4C-D042-952B-70CEA869E2F8}"/>
                  </a:ext>
                </a:extLst>
              </p:cNvPr>
              <p:cNvSpPr txBox="1">
                <a:spLocks noRot="1" noChangeAspect="1" noMove="1" noResize="1" noEditPoints="1" noAdjustHandles="1" noChangeArrowheads="1" noChangeShapeType="1" noTextEdit="1"/>
              </p:cNvSpPr>
              <p:nvPr/>
            </p:nvSpPr>
            <p:spPr>
              <a:xfrm>
                <a:off x="11249484" y="5810898"/>
                <a:ext cx="161133" cy="276999"/>
              </a:xfrm>
              <a:prstGeom prst="rect">
                <a:avLst/>
              </a:prstGeom>
              <a:blipFill>
                <a:blip r:embed="rId8"/>
                <a:stretch>
                  <a:fillRect l="-25926" r="-22222" b="-6522"/>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FA012D12-58F7-3325-F66E-320379706726}"/>
              </a:ext>
            </a:extLst>
          </p:cNvPr>
          <p:cNvSpPr/>
          <p:nvPr/>
        </p:nvSpPr>
        <p:spPr>
          <a:xfrm>
            <a:off x="7695896" y="524051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59210A6-B422-3AEE-3CCB-E9C58B562FCB}"/>
                  </a:ext>
                </a:extLst>
              </p:cNvPr>
              <p:cNvSpPr txBox="1"/>
              <p:nvPr/>
            </p:nvSpPr>
            <p:spPr>
              <a:xfrm>
                <a:off x="7655256" y="524322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50" name="TextBox 49">
                <a:extLst>
                  <a:ext uri="{FF2B5EF4-FFF2-40B4-BE49-F238E27FC236}">
                    <a16:creationId xmlns:a16="http://schemas.microsoft.com/office/drawing/2014/main" id="{A59210A6-B422-3AEE-3CCB-E9C58B562FCB}"/>
                  </a:ext>
                </a:extLst>
              </p:cNvPr>
              <p:cNvSpPr txBox="1">
                <a:spLocks noRot="1" noChangeAspect="1" noMove="1" noResize="1" noEditPoints="1" noAdjustHandles="1" noChangeArrowheads="1" noChangeShapeType="1" noTextEdit="1"/>
              </p:cNvSpPr>
              <p:nvPr/>
            </p:nvSpPr>
            <p:spPr>
              <a:xfrm>
                <a:off x="7655256" y="5243223"/>
                <a:ext cx="793026" cy="369332"/>
              </a:xfrm>
              <a:prstGeom prst="rect">
                <a:avLst/>
              </a:prstGeom>
              <a:blipFill>
                <a:blip r:embed="rId9"/>
                <a:stretch>
                  <a:fillRect r="-6923" b="-14754"/>
                </a:stretch>
              </a:blipFill>
            </p:spPr>
            <p:txBody>
              <a:bodyPr/>
              <a:lstStyle/>
              <a:p>
                <a:r>
                  <a:rPr lang="en-US">
                    <a:noFill/>
                  </a:rPr>
                  <a:t> </a:t>
                </a:r>
              </a:p>
            </p:txBody>
          </p:sp>
        </mc:Fallback>
      </mc:AlternateContent>
      <p:sp>
        <p:nvSpPr>
          <p:cNvPr id="51" name="Rectangle: Rounded Corners 50">
            <a:extLst>
              <a:ext uri="{FF2B5EF4-FFF2-40B4-BE49-F238E27FC236}">
                <a16:creationId xmlns:a16="http://schemas.microsoft.com/office/drawing/2014/main" id="{FA852CDE-36EB-4C78-C97A-64132AD69AA9}"/>
              </a:ext>
            </a:extLst>
          </p:cNvPr>
          <p:cNvSpPr/>
          <p:nvPr/>
        </p:nvSpPr>
        <p:spPr>
          <a:xfrm>
            <a:off x="10007094" y="5226218"/>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3C7DE30-2792-CAAC-0E9B-F0B9347A9136}"/>
                  </a:ext>
                </a:extLst>
              </p:cNvPr>
              <p:cNvSpPr txBox="1"/>
              <p:nvPr/>
            </p:nvSpPr>
            <p:spPr>
              <a:xfrm>
                <a:off x="9966455" y="52289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53" name="TextBox 52">
                <a:extLst>
                  <a:ext uri="{FF2B5EF4-FFF2-40B4-BE49-F238E27FC236}">
                    <a16:creationId xmlns:a16="http://schemas.microsoft.com/office/drawing/2014/main" id="{93C7DE30-2792-CAAC-0E9B-F0B9347A9136}"/>
                  </a:ext>
                </a:extLst>
              </p:cNvPr>
              <p:cNvSpPr txBox="1">
                <a:spLocks noRot="1" noChangeAspect="1" noMove="1" noResize="1" noEditPoints="1" noAdjustHandles="1" noChangeArrowheads="1" noChangeShapeType="1" noTextEdit="1"/>
              </p:cNvSpPr>
              <p:nvPr/>
            </p:nvSpPr>
            <p:spPr>
              <a:xfrm>
                <a:off x="9966455" y="5228926"/>
                <a:ext cx="793026" cy="369332"/>
              </a:xfrm>
              <a:prstGeom prst="rect">
                <a:avLst/>
              </a:prstGeom>
              <a:blipFill>
                <a:blip r:embed="rId10"/>
                <a:stretch>
                  <a:fillRect r="-20769" b="-15000"/>
                </a:stretch>
              </a:blipFill>
            </p:spPr>
            <p:txBody>
              <a:bodyPr/>
              <a:lstStyle/>
              <a:p>
                <a:r>
                  <a:rPr lang="en-US">
                    <a:noFill/>
                  </a:rPr>
                  <a:t> </a:t>
                </a:r>
              </a:p>
            </p:txBody>
          </p:sp>
        </mc:Fallback>
      </mc:AlternateContent>
      <p:sp>
        <p:nvSpPr>
          <p:cNvPr id="55" name="Arc 54">
            <a:extLst>
              <a:ext uri="{FF2B5EF4-FFF2-40B4-BE49-F238E27FC236}">
                <a16:creationId xmlns:a16="http://schemas.microsoft.com/office/drawing/2014/main" id="{F6D9828E-4C55-F014-0FDE-060088EAAB48}"/>
              </a:ext>
            </a:extLst>
          </p:cNvPr>
          <p:cNvSpPr/>
          <p:nvPr/>
        </p:nvSpPr>
        <p:spPr>
          <a:xfrm>
            <a:off x="7972032" y="4956392"/>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D1E6671F-8A60-A865-2A59-31DF4E14BC01}"/>
              </a:ext>
            </a:extLst>
          </p:cNvPr>
          <p:cNvGrpSpPr>
            <a:grpSpLocks noChangeAspect="1"/>
          </p:cNvGrpSpPr>
          <p:nvPr/>
        </p:nvGrpSpPr>
        <p:grpSpPr>
          <a:xfrm>
            <a:off x="4858049" y="3722813"/>
            <a:ext cx="825868" cy="827381"/>
            <a:chOff x="3837320" y="2577311"/>
            <a:chExt cx="1214148" cy="1216373"/>
          </a:xfrm>
        </p:grpSpPr>
        <p:sp>
          <p:nvSpPr>
            <p:cNvPr id="57" name="Oval 56">
              <a:extLst>
                <a:ext uri="{FF2B5EF4-FFF2-40B4-BE49-F238E27FC236}">
                  <a16:creationId xmlns:a16="http://schemas.microsoft.com/office/drawing/2014/main" id="{D1DC10B6-8F65-6FBE-3146-9807A6C6F4C2}"/>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58" name="Group 57">
              <a:extLst>
                <a:ext uri="{FF2B5EF4-FFF2-40B4-BE49-F238E27FC236}">
                  <a16:creationId xmlns:a16="http://schemas.microsoft.com/office/drawing/2014/main" id="{AA1CA3DA-28F6-8B79-78FC-3092E8A6DC89}"/>
                </a:ext>
              </a:extLst>
            </p:cNvPr>
            <p:cNvGrpSpPr>
              <a:grpSpLocks noChangeAspect="1"/>
            </p:cNvGrpSpPr>
            <p:nvPr/>
          </p:nvGrpSpPr>
          <p:grpSpPr>
            <a:xfrm>
              <a:off x="4053780" y="2949988"/>
              <a:ext cx="804417" cy="713070"/>
              <a:chOff x="1758028" y="3687481"/>
              <a:chExt cx="1312148" cy="1163145"/>
            </a:xfrm>
          </p:grpSpPr>
          <p:grpSp>
            <p:nvGrpSpPr>
              <p:cNvPr id="60" name="Group 59">
                <a:extLst>
                  <a:ext uri="{FF2B5EF4-FFF2-40B4-BE49-F238E27FC236}">
                    <a16:creationId xmlns:a16="http://schemas.microsoft.com/office/drawing/2014/main" id="{3988ACE2-7F44-0132-F06E-E9F8E374A94A}"/>
                  </a:ext>
                </a:extLst>
              </p:cNvPr>
              <p:cNvGrpSpPr/>
              <p:nvPr/>
            </p:nvGrpSpPr>
            <p:grpSpPr>
              <a:xfrm>
                <a:off x="2615571" y="4393426"/>
                <a:ext cx="454605" cy="457200"/>
                <a:chOff x="2615571" y="4393426"/>
                <a:chExt cx="454605" cy="457200"/>
              </a:xfrm>
            </p:grpSpPr>
            <p:sp>
              <p:nvSpPr>
                <p:cNvPr id="122" name="Oval 121">
                  <a:extLst>
                    <a:ext uri="{FF2B5EF4-FFF2-40B4-BE49-F238E27FC236}">
                      <a16:creationId xmlns:a16="http://schemas.microsoft.com/office/drawing/2014/main" id="{D855715B-EDD6-67E6-2D25-CD7B9C7B03E6}"/>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EAACFEA-09AB-DC0C-A618-BBC847A374CF}"/>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BB6F7BDD-E802-81B6-1282-5EE98B6F14E4}"/>
                  </a:ext>
                </a:extLst>
              </p:cNvPr>
              <p:cNvGrpSpPr/>
              <p:nvPr/>
            </p:nvGrpSpPr>
            <p:grpSpPr>
              <a:xfrm>
                <a:off x="1758028" y="4383486"/>
                <a:ext cx="454605" cy="457200"/>
                <a:chOff x="2615571" y="4393426"/>
                <a:chExt cx="454605" cy="457200"/>
              </a:xfrm>
            </p:grpSpPr>
            <p:sp>
              <p:nvSpPr>
                <p:cNvPr id="120" name="Oval 119">
                  <a:extLst>
                    <a:ext uri="{FF2B5EF4-FFF2-40B4-BE49-F238E27FC236}">
                      <a16:creationId xmlns:a16="http://schemas.microsoft.com/office/drawing/2014/main" id="{9B9174E5-56E1-2646-8D90-9E0049975F89}"/>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4EFBB2A-D01D-92C3-C116-D13FE3D9191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2F06D3BB-2405-32FB-72D2-E6E04AB339CA}"/>
                  </a:ext>
                </a:extLst>
              </p:cNvPr>
              <p:cNvCxnSpPr>
                <a:stCxn id="120" idx="6"/>
                <a:endCxn id="122"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BDFEEAA-C8D6-437C-A077-E04EBBD66B33}"/>
                  </a:ext>
                </a:extLst>
              </p:cNvPr>
              <p:cNvCxnSpPr>
                <a:cxnSpLocks/>
                <a:stCxn id="120"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CED3ABA-E3A6-5512-30E8-F4D2E3DF8189}"/>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4C5683-FEEB-01A7-23D3-2AE6AC654FEB}"/>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FF6DAD-7643-A68D-8224-285381F620B9}"/>
                  </a:ext>
                </a:extLst>
              </p:cNvPr>
              <p:cNvCxnSpPr>
                <a:cxnSpLocks/>
                <a:stCxn id="122"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06AA471-64EF-FB89-4EB6-74F6A96A281A}"/>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E5803B-0E04-980D-881E-2972CD1E9206}"/>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2B4D51C-7F1C-E325-49D2-EB017225782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2FC5049-FCAF-BFD8-C134-88C85B57408F}"/>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3F4726D5-FE4C-FABF-9906-9C76FF69A12D}"/>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8BE401D4-8CDD-EA73-34D8-72D05051E6A2}"/>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Straight Connector 111">
                <a:extLst>
                  <a:ext uri="{FF2B5EF4-FFF2-40B4-BE49-F238E27FC236}">
                    <a16:creationId xmlns:a16="http://schemas.microsoft.com/office/drawing/2014/main" id="{CA3814DA-DB14-65D4-1AE5-7E6EA1160F82}"/>
                  </a:ext>
                </a:extLst>
              </p:cNvPr>
              <p:cNvCxnSpPr>
                <a:stCxn id="71" idx="4"/>
                <a:endCxn id="72"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EC85352-F494-E16B-7CDD-4C0C71F512A3}"/>
                  </a:ext>
                </a:extLst>
              </p:cNvPr>
              <p:cNvCxnSpPr>
                <a:cxnSpLocks/>
                <a:stCxn id="71" idx="0"/>
                <a:endCxn id="72"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504CE44-5C3C-79AA-F075-F36EA4AFDAF0}"/>
                  </a:ext>
                </a:extLst>
              </p:cNvPr>
              <p:cNvCxnSpPr>
                <a:stCxn id="72"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B3BE59B-22EB-B5A6-CA1F-30B15B9B9E3B}"/>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CF9BA0-88EE-D65A-B651-E182FC54AE1E}"/>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95E5C91-9631-D45F-88CD-FB49C80BD369}"/>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9" name="Graphic 58" descr="Wireless with solid fill">
              <a:extLst>
                <a:ext uri="{FF2B5EF4-FFF2-40B4-BE49-F238E27FC236}">
                  <a16:creationId xmlns:a16="http://schemas.microsoft.com/office/drawing/2014/main" id="{F021B918-2809-E8ED-6E37-E1FC8C4875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955696">
              <a:off x="4232021" y="2577311"/>
              <a:ext cx="322586" cy="297515"/>
            </a:xfrm>
            <a:prstGeom prst="rect">
              <a:avLst/>
            </a:prstGeom>
          </p:spPr>
        </p:pic>
      </p:grpSp>
      <p:grpSp>
        <p:nvGrpSpPr>
          <p:cNvPr id="20" name="Group 19">
            <a:extLst>
              <a:ext uri="{FF2B5EF4-FFF2-40B4-BE49-F238E27FC236}">
                <a16:creationId xmlns:a16="http://schemas.microsoft.com/office/drawing/2014/main" id="{1DCC0088-082C-7290-BA1E-B6DC4169863E}"/>
              </a:ext>
            </a:extLst>
          </p:cNvPr>
          <p:cNvGrpSpPr/>
          <p:nvPr/>
        </p:nvGrpSpPr>
        <p:grpSpPr>
          <a:xfrm rot="5400000">
            <a:off x="839981" y="2006727"/>
            <a:ext cx="102634" cy="466344"/>
            <a:chOff x="4400549" y="971549"/>
            <a:chExt cx="914400" cy="1524001"/>
          </a:xfrm>
          <a:solidFill>
            <a:srgbClr val="FFFFFF"/>
          </a:solidFill>
        </p:grpSpPr>
        <p:sp>
          <p:nvSpPr>
            <p:cNvPr id="10" name="Arc 9">
              <a:extLst>
                <a:ext uri="{FF2B5EF4-FFF2-40B4-BE49-F238E27FC236}">
                  <a16:creationId xmlns:a16="http://schemas.microsoft.com/office/drawing/2014/main" id="{E2EFBC98-8196-E22F-BB36-A4737F87B8C7}"/>
                </a:ext>
              </a:extLst>
            </p:cNvPr>
            <p:cNvSpPr/>
            <p:nvPr/>
          </p:nvSpPr>
          <p:spPr>
            <a:xfrm>
              <a:off x="4400549" y="971549"/>
              <a:ext cx="914400" cy="914400"/>
            </a:xfrm>
            <a:prstGeom prst="arc">
              <a:avLst>
                <a:gd name="adj1" fmla="val 10843930"/>
                <a:gd name="adj2" fmla="val 0"/>
              </a:avLst>
            </a:prstGeom>
            <a:gr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90EAD9A-A8DB-9D16-7CE3-DC5944079A7E}"/>
                </a:ext>
              </a:extLst>
            </p:cNvPr>
            <p:cNvCxnSpPr>
              <a:cxnSpLocks/>
              <a:stCxn id="10" idx="0"/>
            </p:cNvCxnSpPr>
            <p:nvPr/>
          </p:nvCxnSpPr>
          <p:spPr>
            <a:xfrm>
              <a:off x="4400586" y="1422907"/>
              <a:ext cx="456863" cy="1072643"/>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8593A2-2C08-AF43-6F2F-687E60C03D80}"/>
                </a:ext>
              </a:extLst>
            </p:cNvPr>
            <p:cNvCxnSpPr>
              <a:cxnSpLocks/>
              <a:stCxn id="10" idx="2"/>
            </p:cNvCxnSpPr>
            <p:nvPr/>
          </p:nvCxnSpPr>
          <p:spPr>
            <a:xfrm flipH="1">
              <a:off x="4858049" y="1428749"/>
              <a:ext cx="456900" cy="1066801"/>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83F9ABB-DD8B-4815-BED5-4A892671DF00}"/>
              </a:ext>
            </a:extLst>
          </p:cNvPr>
          <p:cNvGrpSpPr/>
          <p:nvPr/>
        </p:nvGrpSpPr>
        <p:grpSpPr>
          <a:xfrm rot="6900000">
            <a:off x="825407" y="2127247"/>
            <a:ext cx="102634" cy="466344"/>
            <a:chOff x="4400549" y="971549"/>
            <a:chExt cx="914400" cy="1524001"/>
          </a:xfrm>
          <a:solidFill>
            <a:srgbClr val="FFFFFF"/>
          </a:solidFill>
        </p:grpSpPr>
        <p:sp>
          <p:nvSpPr>
            <p:cNvPr id="24" name="Arc 23">
              <a:extLst>
                <a:ext uri="{FF2B5EF4-FFF2-40B4-BE49-F238E27FC236}">
                  <a16:creationId xmlns:a16="http://schemas.microsoft.com/office/drawing/2014/main" id="{26AF3A03-99D3-F4A9-EF1F-235DFDECCE45}"/>
                </a:ext>
              </a:extLst>
            </p:cNvPr>
            <p:cNvSpPr/>
            <p:nvPr/>
          </p:nvSpPr>
          <p:spPr>
            <a:xfrm>
              <a:off x="4400549" y="971549"/>
              <a:ext cx="914400" cy="914400"/>
            </a:xfrm>
            <a:prstGeom prst="arc">
              <a:avLst>
                <a:gd name="adj1" fmla="val 10843930"/>
                <a:gd name="adj2" fmla="val 0"/>
              </a:avLst>
            </a:prstGeom>
            <a:gr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76BF707-BC6D-9ACE-BA5E-1C0C4A622809}"/>
                </a:ext>
              </a:extLst>
            </p:cNvPr>
            <p:cNvCxnSpPr>
              <a:cxnSpLocks/>
              <a:stCxn id="24" idx="0"/>
            </p:cNvCxnSpPr>
            <p:nvPr/>
          </p:nvCxnSpPr>
          <p:spPr>
            <a:xfrm>
              <a:off x="4400586" y="1422907"/>
              <a:ext cx="456863" cy="1072643"/>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B745-D9BE-9F45-143E-05FA2099D982}"/>
                </a:ext>
              </a:extLst>
            </p:cNvPr>
            <p:cNvCxnSpPr>
              <a:cxnSpLocks/>
              <a:stCxn id="24" idx="2"/>
            </p:cNvCxnSpPr>
            <p:nvPr/>
          </p:nvCxnSpPr>
          <p:spPr>
            <a:xfrm flipH="1">
              <a:off x="4858049" y="1428749"/>
              <a:ext cx="456900" cy="1066801"/>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4BBAB95-1D4D-4260-5E6F-E811CC215B47}"/>
              </a:ext>
            </a:extLst>
          </p:cNvPr>
          <p:cNvGrpSpPr/>
          <p:nvPr/>
        </p:nvGrpSpPr>
        <p:grpSpPr>
          <a:xfrm rot="4020000">
            <a:off x="846988" y="1887405"/>
            <a:ext cx="102634" cy="466344"/>
            <a:chOff x="4400549" y="971549"/>
            <a:chExt cx="914400" cy="1524001"/>
          </a:xfrm>
          <a:solidFill>
            <a:srgbClr val="FFFFFF"/>
          </a:solidFill>
        </p:grpSpPr>
        <p:sp>
          <p:nvSpPr>
            <p:cNvPr id="28" name="Arc 27">
              <a:extLst>
                <a:ext uri="{FF2B5EF4-FFF2-40B4-BE49-F238E27FC236}">
                  <a16:creationId xmlns:a16="http://schemas.microsoft.com/office/drawing/2014/main" id="{578D9A45-EF6C-BE99-EC71-B30A097E685B}"/>
                </a:ext>
              </a:extLst>
            </p:cNvPr>
            <p:cNvSpPr/>
            <p:nvPr/>
          </p:nvSpPr>
          <p:spPr>
            <a:xfrm>
              <a:off x="4400549" y="971549"/>
              <a:ext cx="914400" cy="914400"/>
            </a:xfrm>
            <a:prstGeom prst="arc">
              <a:avLst>
                <a:gd name="adj1" fmla="val 10843930"/>
                <a:gd name="adj2" fmla="val 0"/>
              </a:avLst>
            </a:prstGeom>
            <a:gr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D145D33-0B13-8AD9-ABB1-E6AA54B8700C}"/>
                </a:ext>
              </a:extLst>
            </p:cNvPr>
            <p:cNvCxnSpPr>
              <a:cxnSpLocks/>
              <a:stCxn id="28" idx="0"/>
            </p:cNvCxnSpPr>
            <p:nvPr/>
          </p:nvCxnSpPr>
          <p:spPr>
            <a:xfrm>
              <a:off x="4400586" y="1422907"/>
              <a:ext cx="456863" cy="1072643"/>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33987C-089E-69DF-C21C-A57206FE842C}"/>
                </a:ext>
              </a:extLst>
            </p:cNvPr>
            <p:cNvCxnSpPr>
              <a:cxnSpLocks/>
              <a:stCxn id="28" idx="2"/>
            </p:cNvCxnSpPr>
            <p:nvPr/>
          </p:nvCxnSpPr>
          <p:spPr>
            <a:xfrm flipH="1">
              <a:off x="4858049" y="1428749"/>
              <a:ext cx="456900" cy="1066801"/>
            </a:xfrm>
            <a:prstGeom prst="line">
              <a:avLst/>
            </a:prstGeom>
            <a:grpFill/>
          </p:spPr>
          <p:style>
            <a:lnRef idx="1">
              <a:schemeClr val="accent1"/>
            </a:lnRef>
            <a:fillRef idx="0">
              <a:schemeClr val="accent1"/>
            </a:fillRef>
            <a:effectRef idx="0">
              <a:schemeClr val="accent1"/>
            </a:effectRef>
            <a:fontRef idx="minor">
              <a:schemeClr val="tx1"/>
            </a:fontRef>
          </p:style>
        </p:cxnSp>
      </p:grpSp>
      <p:graphicFrame>
        <p:nvGraphicFramePr>
          <p:cNvPr id="32" name="Table 31">
            <a:extLst>
              <a:ext uri="{FF2B5EF4-FFF2-40B4-BE49-F238E27FC236}">
                <a16:creationId xmlns:a16="http://schemas.microsoft.com/office/drawing/2014/main" id="{748E56F0-377C-02A8-E75A-7E53D2EEFDE8}"/>
              </a:ext>
            </a:extLst>
          </p:cNvPr>
          <p:cNvGraphicFramePr>
            <a:graphicFrameLocks noGrp="1"/>
          </p:cNvGraphicFramePr>
          <p:nvPr>
            <p:extLst>
              <p:ext uri="{D42A27DB-BD31-4B8C-83A1-F6EECF244321}">
                <p14:modId xmlns:p14="http://schemas.microsoft.com/office/powerpoint/2010/main" val="486165653"/>
              </p:ext>
            </p:extLst>
          </p:nvPr>
        </p:nvGraphicFramePr>
        <p:xfrm>
          <a:off x="374100" y="1658419"/>
          <a:ext cx="211455" cy="1066800"/>
        </p:xfrm>
        <a:graphic>
          <a:graphicData uri="http://schemas.openxmlformats.org/drawingml/2006/table">
            <a:tbl>
              <a:tblPr>
                <a:tableStyleId>{7E9639D4-E3E2-4D34-9284-5A2195B3D0D7}</a:tableStyleId>
              </a:tblPr>
              <a:tblGrid>
                <a:gridCol w="211455">
                  <a:extLst>
                    <a:ext uri="{9D8B030D-6E8A-4147-A177-3AD203B41FA5}">
                      <a16:colId xmlns:a16="http://schemas.microsoft.com/office/drawing/2014/main" val="3105435960"/>
                    </a:ext>
                  </a:extLst>
                </a:gridCol>
              </a:tblGrid>
              <a:tr h="0">
                <a:tc>
                  <a:txBody>
                    <a:bodyPr/>
                    <a:lstStyle/>
                    <a:p>
                      <a:endParaRPr lang="en-GB" sz="800" noProof="0" dirty="0"/>
                    </a:p>
                  </a:txBody>
                  <a:tcP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tc>
                <a:extLst>
                  <a:ext uri="{0D108BD9-81ED-4DB2-BD59-A6C34878D82A}">
                    <a16:rowId xmlns:a16="http://schemas.microsoft.com/office/drawing/2014/main" val="2285912734"/>
                  </a:ext>
                </a:extLst>
              </a:tr>
              <a:tr h="0">
                <a:tc>
                  <a:txBody>
                    <a:bodyPr/>
                    <a:lstStyle/>
                    <a:p>
                      <a:endParaRPr lang="en-GB" sz="800" noProof="0" dirty="0"/>
                    </a:p>
                  </a:txBody>
                  <a:tcP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tc>
                <a:extLst>
                  <a:ext uri="{0D108BD9-81ED-4DB2-BD59-A6C34878D82A}">
                    <a16:rowId xmlns:a16="http://schemas.microsoft.com/office/drawing/2014/main" val="2691790879"/>
                  </a:ext>
                </a:extLst>
              </a:tr>
              <a:tr h="0">
                <a:tc>
                  <a:txBody>
                    <a:bodyPr/>
                    <a:lstStyle/>
                    <a:p>
                      <a:endParaRPr lang="en-GB" sz="800" noProof="0" dirty="0"/>
                    </a:p>
                  </a:txBody>
                  <a:tcPr>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Tree>
    <p:extLst>
      <p:ext uri="{BB962C8B-B14F-4D97-AF65-F5344CB8AC3E}">
        <p14:creationId xmlns:p14="http://schemas.microsoft.com/office/powerpoint/2010/main" val="104940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3D0E8-E5AE-60DC-1C81-BE9635BC3FC1}"/>
            </a:ext>
          </a:extLst>
        </p:cNvPr>
        <p:cNvGrpSpPr/>
        <p:nvPr/>
      </p:nvGrpSpPr>
      <p:grpSpPr>
        <a:xfrm>
          <a:off x="0" y="0"/>
          <a:ext cx="0" cy="0"/>
          <a:chOff x="0" y="0"/>
          <a:chExt cx="0" cy="0"/>
        </a:xfrm>
      </p:grpSpPr>
      <p:sp>
        <p:nvSpPr>
          <p:cNvPr id="2051" name="Rectangle 3">
            <a:extLst>
              <a:ext uri="{FF2B5EF4-FFF2-40B4-BE49-F238E27FC236}">
                <a16:creationId xmlns:a16="http://schemas.microsoft.com/office/drawing/2014/main" id="{493E26C3-5DF6-DA89-153A-2EB35548A8DD}"/>
              </a:ext>
            </a:extLst>
          </p:cNvPr>
          <p:cNvSpPr>
            <a:spLocks noGrp="1" noChangeArrowheads="1"/>
          </p:cNvSpPr>
          <p:nvPr>
            <p:ph type="subTitle" idx="1"/>
          </p:nvPr>
        </p:nvSpPr>
        <p:spPr>
          <a:xfrm>
            <a:off x="550801" y="6097223"/>
            <a:ext cx="8328079" cy="249299"/>
          </a:xfrm>
        </p:spPr>
        <p:txBody>
          <a:bodyPr/>
          <a:lstStyle/>
          <a:p>
            <a:pPr marL="0" indent="0">
              <a:buNone/>
            </a:pPr>
            <a:r>
              <a:rPr lang="en-US" noProof="0" dirty="0"/>
              <a:t>Research Talk | Telecommunication Networks</a:t>
            </a:r>
          </a:p>
        </p:txBody>
      </p:sp>
      <p:sp>
        <p:nvSpPr>
          <p:cNvPr id="4" name="Title 3">
            <a:extLst>
              <a:ext uri="{FF2B5EF4-FFF2-40B4-BE49-F238E27FC236}">
                <a16:creationId xmlns:a16="http://schemas.microsoft.com/office/drawing/2014/main" id="{8C7EE2E6-AF5D-092D-0B1E-F0810B093923}"/>
              </a:ext>
            </a:extLst>
          </p:cNvPr>
          <p:cNvSpPr>
            <a:spLocks noGrp="1"/>
          </p:cNvSpPr>
          <p:nvPr>
            <p:ph type="ctrTitle"/>
          </p:nvPr>
        </p:nvSpPr>
        <p:spPr>
          <a:xfrm>
            <a:off x="620543" y="2805752"/>
            <a:ext cx="8885359" cy="1246495"/>
          </a:xfrm>
        </p:spPr>
        <p:txBody>
          <a:bodyPr/>
          <a:lstStyle/>
          <a:p>
            <a:r>
              <a:rPr lang="en-US" dirty="0"/>
              <a:t>Advancing localization technologies using </a:t>
            </a:r>
            <a:br>
              <a:rPr lang="en-US" dirty="0"/>
            </a:br>
            <a:r>
              <a:rPr lang="en-US" dirty="0"/>
              <a:t>Stacked Intelligent </a:t>
            </a:r>
            <a:r>
              <a:rPr lang="en-US" dirty="0" err="1"/>
              <a:t>Metasurfaces</a:t>
            </a:r>
            <a:r>
              <a:rPr lang="en-US" dirty="0"/>
              <a:t> </a:t>
            </a:r>
            <a:br>
              <a:rPr lang="en-US" dirty="0"/>
            </a:br>
            <a:endParaRPr lang="en-US" dirty="0"/>
          </a:p>
        </p:txBody>
      </p:sp>
    </p:spTree>
    <p:extLst>
      <p:ext uri="{BB962C8B-B14F-4D97-AF65-F5344CB8AC3E}">
        <p14:creationId xmlns:p14="http://schemas.microsoft.com/office/powerpoint/2010/main" val="51864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05D8C-CA0B-34DC-AE6D-F9A27F283298}"/>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6DF4EE8D-B2FA-3C96-FD23-5D3E9E20D5CD}"/>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B76C0FFF-04FD-8383-4E55-9A77E1C8D5C8}"/>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155F37EF-B661-0131-82D3-380A8EA4499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8D5DE823-40D7-C551-C7FE-44E24C94ED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938" y="-2623"/>
            <a:ext cx="3880761" cy="2910571"/>
          </a:xfrm>
          <a:prstGeom prst="rect">
            <a:avLst/>
          </a:prstGeom>
        </p:spPr>
      </p:pic>
      <p:sp>
        <p:nvSpPr>
          <p:cNvPr id="6" name="Oval 5">
            <a:extLst>
              <a:ext uri="{FF2B5EF4-FFF2-40B4-BE49-F238E27FC236}">
                <a16:creationId xmlns:a16="http://schemas.microsoft.com/office/drawing/2014/main" id="{DD56B87F-77D1-1226-1879-FC59861D63E6}"/>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1EFCFF6-4435-6C5B-BDD4-CD30973A9080}"/>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DB9E3E5-3B4F-65D9-4659-A7DE4E4952C3}"/>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3120FF5-4F99-1518-C117-56DD768D940B}"/>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F05FA4EF-DD22-2BCA-75E7-F4C4B94E73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219" name="Slide Number Placeholder 218">
            <a:extLst>
              <a:ext uri="{FF2B5EF4-FFF2-40B4-BE49-F238E27FC236}">
                <a16:creationId xmlns:a16="http://schemas.microsoft.com/office/drawing/2014/main" id="{A4AC8315-08B4-7A81-F847-7336AD707FCD}"/>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23</a:t>
            </a:fld>
            <a:endParaRPr lang="en-GB" sz="1600" noProof="0" dirty="0"/>
          </a:p>
        </p:txBody>
      </p:sp>
      <p:grpSp>
        <p:nvGrpSpPr>
          <p:cNvPr id="73" name="Group 72">
            <a:extLst>
              <a:ext uri="{FF2B5EF4-FFF2-40B4-BE49-F238E27FC236}">
                <a16:creationId xmlns:a16="http://schemas.microsoft.com/office/drawing/2014/main" id="{5C3B692A-3472-ED97-A33F-2BE62F3E8330}"/>
              </a:ext>
            </a:extLst>
          </p:cNvPr>
          <p:cNvGrpSpPr/>
          <p:nvPr/>
        </p:nvGrpSpPr>
        <p:grpSpPr>
          <a:xfrm>
            <a:off x="532562" y="1801748"/>
            <a:ext cx="623653" cy="669179"/>
            <a:chOff x="94594" y="1868587"/>
            <a:chExt cx="623653" cy="669179"/>
          </a:xfrm>
        </p:grpSpPr>
        <p:grpSp>
          <p:nvGrpSpPr>
            <p:cNvPr id="74" name="Group 73">
              <a:extLst>
                <a:ext uri="{FF2B5EF4-FFF2-40B4-BE49-F238E27FC236}">
                  <a16:creationId xmlns:a16="http://schemas.microsoft.com/office/drawing/2014/main" id="{344E3C47-3C1D-6CCA-5E10-F0EA3E913B0D}"/>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5FB1B72D-3335-CD1F-830A-800BA4866A3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F834BD4-62B4-0B97-15CD-2FEA1E0CC2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5182ECA-750B-556F-42C5-E42025A713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AA5592-7B9A-EE5C-C73A-4D408FC609F2}"/>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5241B570-A629-C016-F977-81A762B7EF8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3D34851-97DA-0DBE-CD4E-D3B53DA0B1B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B5F0EE-C076-3E9D-8F99-D944F4747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FD943939-1BF8-2CEF-AB33-CBA3F2D4A91C}"/>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E0AED89A-2AA9-EB6B-AC5C-A733BB56CE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FFBA93B-5EB9-E8A1-FA6F-5A0883A1371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0B8D589-2013-6C30-44BF-5609456DD4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C8CE8918-EE5A-8AAD-42A5-22FACDE6C9DE}"/>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1732E987-EA5C-03FC-E089-045A6C9BD9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3728749-0B90-53E1-FF14-122B41CAE9F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E24D1B-C3C2-A21E-1F41-FA5C10277EE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F21A328-6C78-E308-9C72-0A884B830C13}"/>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4DA37CC1-66E5-315C-55C1-1A35DEA4CA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7E0F422-D32E-E141-256C-409E6A467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9B744AD-AA7A-D78D-52E7-94BE885BC7D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38C41399-3911-DCEB-ADC9-6FBCEF621002}"/>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66B65386-C7F7-4134-FFF3-357F5A8933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4C2A6DD-BB02-9F27-F274-53BCA1A5A88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248EC3C-9F06-4FC4-0EAF-BD6691F887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4009905-A1C8-43C7-E1B7-28E5CEAA9306}"/>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C5C2AF4C-C219-B90F-8FF4-47218B6F6B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70E573-6869-323F-8193-EB185B8B582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6D0B6B0-040C-53B4-70BF-A4D49008FD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EA10D79-BB75-3D1F-E008-BA1A9C3C6A1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4F2B5986-7918-1E7A-42CC-79C42C1486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83E8FCD-5814-DB13-3CB9-E0E2B36C3C6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13FE9A7-9DDA-4585-9790-0706D133244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3386CD-54A3-8091-67CA-53EA8A2CBE99}"/>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CE1C4A03-A357-B4F8-D459-39C7D0006F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D0CAC7B-BB9B-A73E-A1BD-99DAB876EC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D83B876-FA31-8A35-D4D9-C08B0C9C9B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CD4CFE8C-5C14-8B7B-C516-8D64642E11D5}"/>
              </a:ext>
            </a:extLst>
          </p:cNvPr>
          <p:cNvPicPr>
            <a:picLocks noChangeAspect="1"/>
          </p:cNvPicPr>
          <p:nvPr/>
        </p:nvPicPr>
        <p:blipFill>
          <a:blip r:embed="rId7"/>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CD8F8726-5586-86A9-BB78-1540BB31C03F}"/>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F811DA43-0C74-18F6-12B0-4F4E8A32E2CE}"/>
              </a:ext>
            </a:extLst>
          </p:cNvPr>
          <p:cNvPicPr>
            <a:picLocks noChangeAspect="1"/>
          </p:cNvPicPr>
          <p:nvPr/>
        </p:nvPicPr>
        <p:blipFill>
          <a:blip r:embed="rId7"/>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34276F2C-3C71-D0FA-0C15-EE753CC052D9}"/>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A28C58B-EF49-97CD-554B-80679FAB9C32}"/>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AA28C58B-EF49-97CD-554B-80679FAB9C32}"/>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8"/>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4CB9442-7848-C40C-5D6D-9662F8943A80}"/>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35A6A8F4-CBFF-122B-3581-43C7D7B31A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9C8FA1B7-0C47-FB7E-E802-0C4A657ECB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B29B65F6-41A1-6C6A-AC67-E9DC5582AC04}"/>
              </a:ext>
            </a:extLst>
          </p:cNvPr>
          <p:cNvSpPr/>
          <p:nvPr/>
        </p:nvSpPr>
        <p:spPr>
          <a:xfrm>
            <a:off x="60456"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5CB377AD-30FB-3E7F-9577-75BAE0F61A62}"/>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20F7C7C2-0D9B-8492-5960-FCB2D2B1BC20}"/>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D8553CC1-3415-B68A-43F5-3EED8B0AD77A}"/>
              </a:ext>
            </a:extLst>
          </p:cNvPr>
          <p:cNvSpPr/>
          <p:nvPr/>
        </p:nvSpPr>
        <p:spPr>
          <a:xfrm>
            <a:off x="1948367" y="4164806"/>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21999A99-8826-C230-BB6A-233B3326BC97}"/>
              </a:ext>
            </a:extLst>
          </p:cNvPr>
          <p:cNvCxnSpPr>
            <a:cxnSpLocks/>
            <a:stCxn id="206" idx="3"/>
          </p:cNvCxnSpPr>
          <p:nvPr/>
        </p:nvCxnSpPr>
        <p:spPr>
          <a:xfrm flipV="1">
            <a:off x="2914691" y="3507422"/>
            <a:ext cx="242274" cy="965545"/>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BE74B704-C3E0-A910-9F27-35372A045E09}"/>
                  </a:ext>
                </a:extLst>
              </p:cNvPr>
              <p:cNvSpPr txBox="1"/>
              <p:nvPr/>
            </p:nvSpPr>
            <p:spPr>
              <a:xfrm>
                <a:off x="3286576" y="3895208"/>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BE74B704-C3E0-A910-9F27-35372A045E09}"/>
                  </a:ext>
                </a:extLst>
              </p:cNvPr>
              <p:cNvSpPr txBox="1">
                <a:spLocks noRot="1" noChangeAspect="1" noMove="1" noResize="1" noEditPoints="1" noAdjustHandles="1" noChangeArrowheads="1" noChangeShapeType="1" noTextEdit="1"/>
              </p:cNvSpPr>
              <p:nvPr/>
            </p:nvSpPr>
            <p:spPr>
              <a:xfrm>
                <a:off x="3286576" y="3895208"/>
                <a:ext cx="802419" cy="381515"/>
              </a:xfrm>
              <a:prstGeom prst="rect">
                <a:avLst/>
              </a:prstGeom>
              <a:blipFill>
                <a:blip r:embed="rId9"/>
                <a:stretch>
                  <a:fillRect r="-12687" b="-7692"/>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6E805CBF-3304-22C1-EC85-5F378DE94BF5}"/>
              </a:ext>
            </a:extLst>
          </p:cNvPr>
          <p:cNvSpPr/>
          <p:nvPr/>
        </p:nvSpPr>
        <p:spPr>
          <a:xfrm rot="5400000">
            <a:off x="672829"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TextBox 205">
            <a:extLst>
              <a:ext uri="{FF2B5EF4-FFF2-40B4-BE49-F238E27FC236}">
                <a16:creationId xmlns:a16="http://schemas.microsoft.com/office/drawing/2014/main" id="{0F4A5E39-18D1-0014-A14D-2E202B54976B}"/>
              </a:ext>
            </a:extLst>
          </p:cNvPr>
          <p:cNvSpPr txBox="1"/>
          <p:nvPr/>
        </p:nvSpPr>
        <p:spPr>
          <a:xfrm>
            <a:off x="1927458" y="4288301"/>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Q-Table</a:t>
            </a:r>
            <a:endParaRPr lang="en-GB" noProof="0" dirty="0"/>
          </a:p>
        </p:txBody>
      </p:sp>
      <p:pic>
        <p:nvPicPr>
          <p:cNvPr id="17" name="Graphic 16" descr="Wireless with solid fill">
            <a:extLst>
              <a:ext uri="{FF2B5EF4-FFF2-40B4-BE49-F238E27FC236}">
                <a16:creationId xmlns:a16="http://schemas.microsoft.com/office/drawing/2014/main" id="{F6643BD7-3969-9536-DE8A-9C3FA3D208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82552">
            <a:off x="5090621" y="3424738"/>
            <a:ext cx="322586" cy="297515"/>
          </a:xfrm>
          <a:prstGeom prst="rect">
            <a:avLst/>
          </a:prstGeom>
        </p:spPr>
      </p:pic>
      <p:pic>
        <p:nvPicPr>
          <p:cNvPr id="18" name="Graphic 17" descr="Wireless with solid fill">
            <a:extLst>
              <a:ext uri="{FF2B5EF4-FFF2-40B4-BE49-F238E27FC236}">
                <a16:creationId xmlns:a16="http://schemas.microsoft.com/office/drawing/2014/main" id="{9ED199A0-81EF-2AA2-31F6-AA52AD08BC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82552">
            <a:off x="5873344" y="4243509"/>
            <a:ext cx="322586" cy="297515"/>
          </a:xfrm>
          <a:prstGeom prst="rect">
            <a:avLst/>
          </a:prstGeom>
        </p:spPr>
      </p:pic>
      <p:pic>
        <p:nvPicPr>
          <p:cNvPr id="24" name="Graphic 23" descr="Wireless with solid fill">
            <a:extLst>
              <a:ext uri="{FF2B5EF4-FFF2-40B4-BE49-F238E27FC236}">
                <a16:creationId xmlns:a16="http://schemas.microsoft.com/office/drawing/2014/main" id="{1384FDFE-383D-FF21-84E4-2C1BBCAD0D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82552">
            <a:off x="6321441" y="2392212"/>
            <a:ext cx="322586" cy="297515"/>
          </a:xfrm>
          <a:prstGeom prst="rect">
            <a:avLst/>
          </a:prstGeom>
        </p:spPr>
      </p:pic>
      <p:cxnSp>
        <p:nvCxnSpPr>
          <p:cNvPr id="38" name="Connector: Elbow 37">
            <a:extLst>
              <a:ext uri="{FF2B5EF4-FFF2-40B4-BE49-F238E27FC236}">
                <a16:creationId xmlns:a16="http://schemas.microsoft.com/office/drawing/2014/main" id="{44DB44C3-7AF1-A076-7FA0-C9CDB7FD9F66}"/>
              </a:ext>
            </a:extLst>
          </p:cNvPr>
          <p:cNvCxnSpPr>
            <a:cxnSpLocks/>
          </p:cNvCxnSpPr>
          <p:nvPr/>
        </p:nvCxnSpPr>
        <p:spPr>
          <a:xfrm rot="16200000" flipH="1">
            <a:off x="723715" y="3202549"/>
            <a:ext cx="1672162" cy="754374"/>
          </a:xfrm>
          <a:prstGeom prst="bentConnector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8C5EC78-CECE-EAA3-52AC-E5119B6D09FD}"/>
              </a:ext>
            </a:extLst>
          </p:cNvPr>
          <p:cNvCxnSpPr>
            <a:cxnSpLocks/>
          </p:cNvCxnSpPr>
          <p:nvPr/>
        </p:nvCxnSpPr>
        <p:spPr>
          <a:xfrm rot="16200000" flipH="1">
            <a:off x="274252" y="2990814"/>
            <a:ext cx="1822544" cy="1447535"/>
          </a:xfrm>
          <a:prstGeom prst="bentConnector3">
            <a:avLst>
              <a:gd name="adj1" fmla="val 10017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EB73EB5-607A-BCED-4C55-D9F4BEDC3815}"/>
                  </a:ext>
                </a:extLst>
              </p:cNvPr>
              <p:cNvSpPr txBox="1"/>
              <p:nvPr/>
            </p:nvSpPr>
            <p:spPr>
              <a:xfrm>
                <a:off x="183854" y="2859096"/>
                <a:ext cx="508793"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1</m:t>
                          </m:r>
                        </m:sub>
                      </m:sSub>
                    </m:oMath>
                  </m:oMathPara>
                </a14:m>
                <a:endParaRPr lang="en-GB" dirty="0"/>
              </a:p>
            </p:txBody>
          </p:sp>
        </mc:Choice>
        <mc:Fallback xmlns="">
          <p:sp>
            <p:nvSpPr>
              <p:cNvPr id="52" name="TextBox 51">
                <a:extLst>
                  <a:ext uri="{FF2B5EF4-FFF2-40B4-BE49-F238E27FC236}">
                    <a16:creationId xmlns:a16="http://schemas.microsoft.com/office/drawing/2014/main" id="{8EB73EB5-607A-BCED-4C55-D9F4BEDC3815}"/>
                  </a:ext>
                </a:extLst>
              </p:cNvPr>
              <p:cNvSpPr txBox="1">
                <a:spLocks noRot="1" noChangeAspect="1" noMove="1" noResize="1" noEditPoints="1" noAdjustHandles="1" noChangeArrowheads="1" noChangeShapeType="1" noTextEdit="1"/>
              </p:cNvSpPr>
              <p:nvPr/>
            </p:nvSpPr>
            <p:spPr>
              <a:xfrm>
                <a:off x="183854" y="2859096"/>
                <a:ext cx="508793" cy="369332"/>
              </a:xfrm>
              <a:prstGeom prst="rect">
                <a:avLst/>
              </a:prstGeom>
              <a:blipFill>
                <a:blip r:embed="rId12"/>
                <a:stretch>
                  <a:fillRect b="-952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6F7653-E080-6697-E5FC-EF022B6EA4C9}"/>
                  </a:ext>
                </a:extLst>
              </p:cNvPr>
              <p:cNvSpPr txBox="1"/>
              <p:nvPr/>
            </p:nvSpPr>
            <p:spPr>
              <a:xfrm>
                <a:off x="942704" y="3412970"/>
                <a:ext cx="518411"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𝑛</m:t>
                          </m:r>
                        </m:sub>
                      </m:sSub>
                    </m:oMath>
                  </m:oMathPara>
                </a14:m>
                <a:endParaRPr lang="en-GB" dirty="0"/>
              </a:p>
            </p:txBody>
          </p:sp>
        </mc:Choice>
        <mc:Fallback xmlns="">
          <p:sp>
            <p:nvSpPr>
              <p:cNvPr id="43" name="TextBox 42">
                <a:extLst>
                  <a:ext uri="{FF2B5EF4-FFF2-40B4-BE49-F238E27FC236}">
                    <a16:creationId xmlns:a16="http://schemas.microsoft.com/office/drawing/2014/main" id="{CB6F7653-E080-6697-E5FC-EF022B6EA4C9}"/>
                  </a:ext>
                </a:extLst>
              </p:cNvPr>
              <p:cNvSpPr txBox="1">
                <a:spLocks noRot="1" noChangeAspect="1" noMove="1" noResize="1" noEditPoints="1" noAdjustHandles="1" noChangeArrowheads="1" noChangeShapeType="1" noTextEdit="1"/>
              </p:cNvSpPr>
              <p:nvPr/>
            </p:nvSpPr>
            <p:spPr>
              <a:xfrm>
                <a:off x="942704" y="3412970"/>
                <a:ext cx="518411" cy="369332"/>
              </a:xfrm>
              <a:prstGeom prst="rect">
                <a:avLst/>
              </a:prstGeom>
              <a:blipFill>
                <a:blip r:embed="rId13"/>
                <a:stretch>
                  <a:fillRect b="-967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6B41CDE-1082-BD1C-3827-2B3340E8A94A}"/>
                  </a:ext>
                </a:extLst>
              </p:cNvPr>
              <p:cNvSpPr txBox="1"/>
              <p:nvPr/>
            </p:nvSpPr>
            <p:spPr>
              <a:xfrm>
                <a:off x="509568" y="335348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8" name="TextBox 47">
                <a:extLst>
                  <a:ext uri="{FF2B5EF4-FFF2-40B4-BE49-F238E27FC236}">
                    <a16:creationId xmlns:a16="http://schemas.microsoft.com/office/drawing/2014/main" id="{06B41CDE-1082-BD1C-3827-2B3340E8A94A}"/>
                  </a:ext>
                </a:extLst>
              </p:cNvPr>
              <p:cNvSpPr txBox="1">
                <a:spLocks noRot="1" noChangeAspect="1" noMove="1" noResize="1" noEditPoints="1" noAdjustHandles="1" noChangeArrowheads="1" noChangeShapeType="1" noTextEdit="1"/>
              </p:cNvSpPr>
              <p:nvPr/>
            </p:nvSpPr>
            <p:spPr>
              <a:xfrm>
                <a:off x="509568" y="3353481"/>
                <a:ext cx="381730" cy="369332"/>
              </a:xfrm>
              <a:prstGeom prst="rect">
                <a:avLst/>
              </a:prstGeom>
              <a:blipFill>
                <a:blip r:embed="rId14"/>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B6B53975-5B12-EDE7-A6E3-A09F96A72E3C}"/>
              </a:ext>
            </a:extLst>
          </p:cNvPr>
          <p:cNvCxnSpPr>
            <a:cxnSpLocks/>
          </p:cNvCxnSpPr>
          <p:nvPr/>
        </p:nvCxnSpPr>
        <p:spPr>
          <a:xfrm>
            <a:off x="8126580" y="445064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0A4B383-8F2C-3869-09B8-6F733E18F23B}"/>
                  </a:ext>
                </a:extLst>
              </p:cNvPr>
              <p:cNvSpPr txBox="1"/>
              <p:nvPr/>
            </p:nvSpPr>
            <p:spPr>
              <a:xfrm>
                <a:off x="11698935" y="456005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5" name="TextBox 44">
                <a:extLst>
                  <a:ext uri="{FF2B5EF4-FFF2-40B4-BE49-F238E27FC236}">
                    <a16:creationId xmlns:a16="http://schemas.microsoft.com/office/drawing/2014/main" id="{D0A4B383-8F2C-3869-09B8-6F733E18F23B}"/>
                  </a:ext>
                </a:extLst>
              </p:cNvPr>
              <p:cNvSpPr txBox="1">
                <a:spLocks noRot="1" noChangeAspect="1" noMove="1" noResize="1" noEditPoints="1" noAdjustHandles="1" noChangeArrowheads="1" noChangeShapeType="1" noTextEdit="1"/>
              </p:cNvSpPr>
              <p:nvPr/>
            </p:nvSpPr>
            <p:spPr>
              <a:xfrm>
                <a:off x="11698935" y="4560057"/>
                <a:ext cx="161133" cy="276999"/>
              </a:xfrm>
              <a:prstGeom prst="rect">
                <a:avLst/>
              </a:prstGeom>
              <a:blipFill>
                <a:blip r:embed="rId15"/>
                <a:stretch>
                  <a:fillRect l="-25926" r="-22222" b="-8889"/>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3FEC4CDA-3098-D7C0-17F4-55017C68F8F4}"/>
              </a:ext>
            </a:extLst>
          </p:cNvPr>
          <p:cNvSpPr/>
          <p:nvPr/>
        </p:nvSpPr>
        <p:spPr>
          <a:xfrm>
            <a:off x="8145347" y="398967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81978CC-43B3-269A-5791-AF3A62C320AA}"/>
                  </a:ext>
                </a:extLst>
              </p:cNvPr>
              <p:cNvSpPr txBox="1"/>
              <p:nvPr/>
            </p:nvSpPr>
            <p:spPr>
              <a:xfrm>
                <a:off x="8104707" y="399238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50" name="TextBox 49">
                <a:extLst>
                  <a:ext uri="{FF2B5EF4-FFF2-40B4-BE49-F238E27FC236}">
                    <a16:creationId xmlns:a16="http://schemas.microsoft.com/office/drawing/2014/main" id="{781978CC-43B3-269A-5791-AF3A62C320AA}"/>
                  </a:ext>
                </a:extLst>
              </p:cNvPr>
              <p:cNvSpPr txBox="1">
                <a:spLocks noRot="1" noChangeAspect="1" noMove="1" noResize="1" noEditPoints="1" noAdjustHandles="1" noChangeArrowheads="1" noChangeShapeType="1" noTextEdit="1"/>
              </p:cNvSpPr>
              <p:nvPr/>
            </p:nvSpPr>
            <p:spPr>
              <a:xfrm>
                <a:off x="8104707" y="3992382"/>
                <a:ext cx="793026" cy="369332"/>
              </a:xfrm>
              <a:prstGeom prst="rect">
                <a:avLst/>
              </a:prstGeom>
              <a:blipFill>
                <a:blip r:embed="rId16"/>
                <a:stretch>
                  <a:fillRect r="-6923" b="-13115"/>
                </a:stretch>
              </a:blipFill>
            </p:spPr>
            <p:txBody>
              <a:bodyPr/>
              <a:lstStyle/>
              <a:p>
                <a:r>
                  <a:rPr lang="en-US">
                    <a:noFill/>
                  </a:rPr>
                  <a:t> </a:t>
                </a:r>
              </a:p>
            </p:txBody>
          </p:sp>
        </mc:Fallback>
      </mc:AlternateContent>
      <p:sp>
        <p:nvSpPr>
          <p:cNvPr id="51" name="Rectangle: Rounded Corners 50">
            <a:extLst>
              <a:ext uri="{FF2B5EF4-FFF2-40B4-BE49-F238E27FC236}">
                <a16:creationId xmlns:a16="http://schemas.microsoft.com/office/drawing/2014/main" id="{6C398341-7140-ED86-2580-2B36271B86E9}"/>
              </a:ext>
            </a:extLst>
          </p:cNvPr>
          <p:cNvSpPr/>
          <p:nvPr/>
        </p:nvSpPr>
        <p:spPr>
          <a:xfrm>
            <a:off x="10456545" y="397537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0E5D419-081B-07EF-C8BF-300DDC0BE05A}"/>
                  </a:ext>
                </a:extLst>
              </p:cNvPr>
              <p:cNvSpPr txBox="1"/>
              <p:nvPr/>
            </p:nvSpPr>
            <p:spPr>
              <a:xfrm>
                <a:off x="10415906" y="397808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53" name="TextBox 52">
                <a:extLst>
                  <a:ext uri="{FF2B5EF4-FFF2-40B4-BE49-F238E27FC236}">
                    <a16:creationId xmlns:a16="http://schemas.microsoft.com/office/drawing/2014/main" id="{A0E5D419-081B-07EF-C8BF-300DDC0BE05A}"/>
                  </a:ext>
                </a:extLst>
              </p:cNvPr>
              <p:cNvSpPr txBox="1">
                <a:spLocks noRot="1" noChangeAspect="1" noMove="1" noResize="1" noEditPoints="1" noAdjustHandles="1" noChangeArrowheads="1" noChangeShapeType="1" noTextEdit="1"/>
              </p:cNvSpPr>
              <p:nvPr/>
            </p:nvSpPr>
            <p:spPr>
              <a:xfrm>
                <a:off x="10415906" y="3978085"/>
                <a:ext cx="793026" cy="369332"/>
              </a:xfrm>
              <a:prstGeom prst="rect">
                <a:avLst/>
              </a:prstGeom>
              <a:blipFill>
                <a:blip r:embed="rId17"/>
                <a:stretch>
                  <a:fillRect r="-20769" b="-15000"/>
                </a:stretch>
              </a:blipFill>
            </p:spPr>
            <p:txBody>
              <a:bodyPr/>
              <a:lstStyle/>
              <a:p>
                <a:r>
                  <a:rPr lang="en-US">
                    <a:noFill/>
                  </a:rPr>
                  <a:t> </a:t>
                </a:r>
              </a:p>
            </p:txBody>
          </p:sp>
        </mc:Fallback>
      </mc:AlternateContent>
      <p:sp>
        <p:nvSpPr>
          <p:cNvPr id="55" name="Arc 54">
            <a:extLst>
              <a:ext uri="{FF2B5EF4-FFF2-40B4-BE49-F238E27FC236}">
                <a16:creationId xmlns:a16="http://schemas.microsoft.com/office/drawing/2014/main" id="{D200C95B-B076-2541-EFBF-D3DB3DADB975}"/>
              </a:ext>
            </a:extLst>
          </p:cNvPr>
          <p:cNvSpPr/>
          <p:nvPr/>
        </p:nvSpPr>
        <p:spPr>
          <a:xfrm>
            <a:off x="8421483" y="3705551"/>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283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5" grpId="0"/>
      <p:bldP spid="47" grpId="0" animBg="1"/>
      <p:bldP spid="50" grpId="0"/>
      <p:bldP spid="51" grpId="0" animBg="1"/>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81341D-9442-E2B2-E6BD-32383F1345F3}"/>
              </a:ext>
            </a:extLst>
          </p:cNvPr>
          <p:cNvSpPr>
            <a:spLocks noGrp="1"/>
          </p:cNvSpPr>
          <p:nvPr>
            <p:ph type="sldNum" idx="3"/>
          </p:nvPr>
        </p:nvSpPr>
        <p:spPr/>
        <p:txBody>
          <a:bodyPr/>
          <a:lstStyle/>
          <a:p>
            <a:fld id="{C932A77E-96FA-4D0D-9FF9-7EEFED12E590}" type="slidenum">
              <a:rPr lang="en-DE" smtClean="0"/>
              <a:t>24</a:t>
            </a:fld>
            <a:endParaRPr lang="en-DE"/>
          </a:p>
        </p:txBody>
      </p:sp>
      <p:sp>
        <p:nvSpPr>
          <p:cNvPr id="5" name="TextBox 33">
            <a:extLst>
              <a:ext uri="{FF2B5EF4-FFF2-40B4-BE49-F238E27FC236}">
                <a16:creationId xmlns:a16="http://schemas.microsoft.com/office/drawing/2014/main" id="{F88A248D-307D-7F6F-ACA9-81A4B73659FB}"/>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spc="-1" dirty="0">
                <a:solidFill>
                  <a:srgbClr val="000000"/>
                </a:solidFill>
                <a:latin typeface="Calibri"/>
              </a:rPr>
              <a:t>D</a:t>
            </a:r>
            <a:r>
              <a:rPr lang="en-GB" sz="2800" b="0" strike="noStrike" spc="-1" noProof="0" dirty="0" err="1">
                <a:solidFill>
                  <a:srgbClr val="000000"/>
                </a:solidFill>
                <a:latin typeface="Calibri"/>
              </a:rPr>
              <a:t>oA</a:t>
            </a:r>
            <a:r>
              <a:rPr lang="en-GB" sz="2800" b="0" strike="noStrike" spc="-1" noProof="0" dirty="0">
                <a:solidFill>
                  <a:srgbClr val="000000"/>
                </a:solidFill>
                <a:latin typeface="Calibri"/>
              </a:rPr>
              <a:t> methods</a:t>
            </a:r>
            <a:endParaRPr lang="en-GB" sz="2800" b="0" strike="noStrike" spc="-1" noProof="0" dirty="0">
              <a:latin typeface="Arial"/>
            </a:endParaRPr>
          </a:p>
        </p:txBody>
      </p:sp>
      <p:grpSp>
        <p:nvGrpSpPr>
          <p:cNvPr id="6" name="Group 5">
            <a:extLst>
              <a:ext uri="{FF2B5EF4-FFF2-40B4-BE49-F238E27FC236}">
                <a16:creationId xmlns:a16="http://schemas.microsoft.com/office/drawing/2014/main" id="{F637D51B-F423-972E-7047-EE8CC6BE442B}"/>
              </a:ext>
            </a:extLst>
          </p:cNvPr>
          <p:cNvGrpSpPr/>
          <p:nvPr/>
        </p:nvGrpSpPr>
        <p:grpSpPr>
          <a:xfrm>
            <a:off x="9058930" y="424046"/>
            <a:ext cx="623653" cy="669179"/>
            <a:chOff x="94594" y="1868587"/>
            <a:chExt cx="623653" cy="669179"/>
          </a:xfrm>
        </p:grpSpPr>
        <p:grpSp>
          <p:nvGrpSpPr>
            <p:cNvPr id="7" name="Group 6">
              <a:extLst>
                <a:ext uri="{FF2B5EF4-FFF2-40B4-BE49-F238E27FC236}">
                  <a16:creationId xmlns:a16="http://schemas.microsoft.com/office/drawing/2014/main" id="{D5424557-B2E2-C9C1-BC1A-24D8A312B1EE}"/>
                </a:ext>
              </a:extLst>
            </p:cNvPr>
            <p:cNvGrpSpPr/>
            <p:nvPr/>
          </p:nvGrpSpPr>
          <p:grpSpPr>
            <a:xfrm>
              <a:off x="94594" y="1872556"/>
              <a:ext cx="68712" cy="92593"/>
              <a:chOff x="1844231" y="869163"/>
              <a:chExt cx="108640" cy="146399"/>
            </a:xfrm>
          </p:grpSpPr>
          <p:cxnSp>
            <p:nvCxnSpPr>
              <p:cNvPr id="40" name="Straight Connector 39">
                <a:extLst>
                  <a:ext uri="{FF2B5EF4-FFF2-40B4-BE49-F238E27FC236}">
                    <a16:creationId xmlns:a16="http://schemas.microsoft.com/office/drawing/2014/main" id="{EFA9ABB8-4D15-C9D2-7FB3-45B3F30755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F0F2C9-A80D-EC50-F6E5-76F465888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DB3118-0A1E-5DD3-E672-EF01F5E751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BA7EACF-2E25-088C-68A5-31F94FA5DD26}"/>
                </a:ext>
              </a:extLst>
            </p:cNvPr>
            <p:cNvGrpSpPr/>
            <p:nvPr/>
          </p:nvGrpSpPr>
          <p:grpSpPr>
            <a:xfrm>
              <a:off x="98940" y="2152583"/>
              <a:ext cx="68712" cy="92593"/>
              <a:chOff x="1844231" y="869163"/>
              <a:chExt cx="108640" cy="146399"/>
            </a:xfrm>
          </p:grpSpPr>
          <p:cxnSp>
            <p:nvCxnSpPr>
              <p:cNvPr id="37" name="Straight Connector 36">
                <a:extLst>
                  <a:ext uri="{FF2B5EF4-FFF2-40B4-BE49-F238E27FC236}">
                    <a16:creationId xmlns:a16="http://schemas.microsoft.com/office/drawing/2014/main" id="{E6BAD7D4-CDA6-4E9A-492B-7D52C9A56D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3130CB-367B-D233-69C1-98684ECC4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A0F855-C0E5-1C69-C3B5-DF5A5D623B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A0324F1-AA4A-B5AA-9D01-BA078C3E1F4B}"/>
                </a:ext>
              </a:extLst>
            </p:cNvPr>
            <p:cNvGrpSpPr/>
            <p:nvPr/>
          </p:nvGrpSpPr>
          <p:grpSpPr>
            <a:xfrm>
              <a:off x="98940" y="2445006"/>
              <a:ext cx="68712" cy="92593"/>
              <a:chOff x="1844231" y="869163"/>
              <a:chExt cx="108640" cy="146399"/>
            </a:xfrm>
          </p:grpSpPr>
          <p:cxnSp>
            <p:nvCxnSpPr>
              <p:cNvPr id="34" name="Straight Connector 33">
                <a:extLst>
                  <a:ext uri="{FF2B5EF4-FFF2-40B4-BE49-F238E27FC236}">
                    <a16:creationId xmlns:a16="http://schemas.microsoft.com/office/drawing/2014/main" id="{83191333-4171-A469-0CE6-01E21B3C5B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D9473C7-2136-0E0F-1EC1-25F81AE330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CF2650-E5F0-F1C2-12DC-86DEAC32AA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7AEE3F2-9356-762F-8ACB-1BFFBA8B7794}"/>
                </a:ext>
              </a:extLst>
            </p:cNvPr>
            <p:cNvGrpSpPr/>
            <p:nvPr/>
          </p:nvGrpSpPr>
          <p:grpSpPr>
            <a:xfrm>
              <a:off x="380901" y="1868587"/>
              <a:ext cx="68712" cy="92593"/>
              <a:chOff x="1844231" y="869163"/>
              <a:chExt cx="108640" cy="146399"/>
            </a:xfrm>
          </p:grpSpPr>
          <p:cxnSp>
            <p:nvCxnSpPr>
              <p:cNvPr id="31" name="Straight Connector 30">
                <a:extLst>
                  <a:ext uri="{FF2B5EF4-FFF2-40B4-BE49-F238E27FC236}">
                    <a16:creationId xmlns:a16="http://schemas.microsoft.com/office/drawing/2014/main" id="{B183D039-CC45-9DAD-0CC5-B2A0D54BF0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B80AA9-87E1-EB33-4E50-DABD5DF8F2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E7E6F9-93DC-3B9D-43D7-653A9F48F6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6508191-44A6-C619-95DA-807D4F5C6534}"/>
                </a:ext>
              </a:extLst>
            </p:cNvPr>
            <p:cNvGrpSpPr/>
            <p:nvPr/>
          </p:nvGrpSpPr>
          <p:grpSpPr>
            <a:xfrm>
              <a:off x="379741" y="2148533"/>
              <a:ext cx="68712" cy="92593"/>
              <a:chOff x="1844231" y="869163"/>
              <a:chExt cx="108640" cy="146399"/>
            </a:xfrm>
          </p:grpSpPr>
          <p:cxnSp>
            <p:nvCxnSpPr>
              <p:cNvPr id="28" name="Straight Connector 27">
                <a:extLst>
                  <a:ext uri="{FF2B5EF4-FFF2-40B4-BE49-F238E27FC236}">
                    <a16:creationId xmlns:a16="http://schemas.microsoft.com/office/drawing/2014/main" id="{27C8E95E-E44D-7B64-CA21-576AD61F27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2D2B8-D9BC-C4EE-7796-BFEDB9E9D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C715CA-132B-6207-CD49-30287209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4ADF249-CA3A-03DE-5ACB-E25BF75DAEC3}"/>
                </a:ext>
              </a:extLst>
            </p:cNvPr>
            <p:cNvGrpSpPr/>
            <p:nvPr/>
          </p:nvGrpSpPr>
          <p:grpSpPr>
            <a:xfrm>
              <a:off x="383825" y="2445173"/>
              <a:ext cx="68712" cy="92593"/>
              <a:chOff x="1844231" y="869163"/>
              <a:chExt cx="108640" cy="146399"/>
            </a:xfrm>
          </p:grpSpPr>
          <p:cxnSp>
            <p:nvCxnSpPr>
              <p:cNvPr id="25" name="Straight Connector 24">
                <a:extLst>
                  <a:ext uri="{FF2B5EF4-FFF2-40B4-BE49-F238E27FC236}">
                    <a16:creationId xmlns:a16="http://schemas.microsoft.com/office/drawing/2014/main" id="{BA3F6724-465B-2EC3-3B9E-ADCFD6C57E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109A5B-A5F1-D6C5-1246-6DE691007E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A2AE22-06D4-69FC-84CD-E6B5DA824E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9D8C1D1-369E-46C8-27FF-2AAB167AB7D7}"/>
                </a:ext>
              </a:extLst>
            </p:cNvPr>
            <p:cNvGrpSpPr/>
            <p:nvPr/>
          </p:nvGrpSpPr>
          <p:grpSpPr>
            <a:xfrm>
              <a:off x="646611" y="1868587"/>
              <a:ext cx="68712" cy="92593"/>
              <a:chOff x="1844231" y="869163"/>
              <a:chExt cx="108640" cy="146399"/>
            </a:xfrm>
          </p:grpSpPr>
          <p:cxnSp>
            <p:nvCxnSpPr>
              <p:cNvPr id="22" name="Straight Connector 21">
                <a:extLst>
                  <a:ext uri="{FF2B5EF4-FFF2-40B4-BE49-F238E27FC236}">
                    <a16:creationId xmlns:a16="http://schemas.microsoft.com/office/drawing/2014/main" id="{DDF5C828-9E36-526F-655B-0D58A10757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B7922D-7E0E-9ABB-80B4-64718BCA9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78C001-8F5A-A9F0-C646-8B1BF1C052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33A505-AC7D-C2B7-3562-AC82055DA66E}"/>
                </a:ext>
              </a:extLst>
            </p:cNvPr>
            <p:cNvGrpSpPr/>
            <p:nvPr/>
          </p:nvGrpSpPr>
          <p:grpSpPr>
            <a:xfrm>
              <a:off x="645451" y="2148533"/>
              <a:ext cx="68712" cy="92593"/>
              <a:chOff x="1844231" y="869163"/>
              <a:chExt cx="108640" cy="146399"/>
            </a:xfrm>
          </p:grpSpPr>
          <p:cxnSp>
            <p:nvCxnSpPr>
              <p:cNvPr id="19" name="Straight Connector 18">
                <a:extLst>
                  <a:ext uri="{FF2B5EF4-FFF2-40B4-BE49-F238E27FC236}">
                    <a16:creationId xmlns:a16="http://schemas.microsoft.com/office/drawing/2014/main" id="{5DD1D008-9666-DC84-4934-239EB90A205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B8AC-392D-93AF-6221-7490FE27806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F936C9-6A17-B837-333A-2B43B6E1B6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6867F7-DEE5-42CB-EC22-0844A999F025}"/>
                </a:ext>
              </a:extLst>
            </p:cNvPr>
            <p:cNvGrpSpPr/>
            <p:nvPr/>
          </p:nvGrpSpPr>
          <p:grpSpPr>
            <a:xfrm>
              <a:off x="649535" y="2445173"/>
              <a:ext cx="68712" cy="92593"/>
              <a:chOff x="1844231" y="869163"/>
              <a:chExt cx="108640" cy="146399"/>
            </a:xfrm>
          </p:grpSpPr>
          <p:cxnSp>
            <p:nvCxnSpPr>
              <p:cNvPr id="16" name="Straight Connector 15">
                <a:extLst>
                  <a:ext uri="{FF2B5EF4-FFF2-40B4-BE49-F238E27FC236}">
                    <a16:creationId xmlns:a16="http://schemas.microsoft.com/office/drawing/2014/main" id="{E9B8B4D0-15D2-EF76-FD39-D9A36544D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DB9CB-AADB-8467-4749-3672DCE422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B8661-17AF-1858-C55F-9BD5432FD72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43" name="Picture 42">
            <a:extLst>
              <a:ext uri="{FF2B5EF4-FFF2-40B4-BE49-F238E27FC236}">
                <a16:creationId xmlns:a16="http://schemas.microsoft.com/office/drawing/2014/main" id="{5E89078D-675F-8126-F189-1A95A579AC4C}"/>
              </a:ext>
            </a:extLst>
          </p:cNvPr>
          <p:cNvPicPr>
            <a:picLocks noChangeAspect="1"/>
          </p:cNvPicPr>
          <p:nvPr/>
        </p:nvPicPr>
        <p:blipFill>
          <a:blip r:embed="rId2"/>
          <a:stretch>
            <a:fillRect/>
          </a:stretch>
        </p:blipFill>
        <p:spPr>
          <a:xfrm>
            <a:off x="9792346" y="319504"/>
            <a:ext cx="1152529" cy="1181800"/>
          </a:xfrm>
          <a:prstGeom prst="rect">
            <a:avLst/>
          </a:prstGeom>
        </p:spPr>
      </p:pic>
      <p:sp>
        <p:nvSpPr>
          <p:cNvPr id="48" name="TextBox 47">
            <a:extLst>
              <a:ext uri="{FF2B5EF4-FFF2-40B4-BE49-F238E27FC236}">
                <a16:creationId xmlns:a16="http://schemas.microsoft.com/office/drawing/2014/main" id="{4EE0BD36-7A2F-2978-ACBF-614CE2C4C8E2}"/>
              </a:ext>
            </a:extLst>
          </p:cNvPr>
          <p:cNvSpPr txBox="1"/>
          <p:nvPr/>
        </p:nvSpPr>
        <p:spPr>
          <a:xfrm>
            <a:off x="11049106" y="70214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056611C-6187-AD45-0F33-F898BBD76540}"/>
                  </a:ext>
                </a:extLst>
              </p:cNvPr>
              <p:cNvSpPr txBox="1"/>
              <p:nvPr/>
            </p:nvSpPr>
            <p:spPr>
              <a:xfrm>
                <a:off x="345785" y="1201710"/>
                <a:ext cx="2894831" cy="2815386"/>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Beamformers</a:t>
                </a:r>
              </a:p>
              <a:p>
                <a:pPr>
                  <a:spcAft>
                    <a:spcPts val="1800"/>
                  </a:spcAft>
                </a:pPr>
                <a14:m>
                  <m:oMath xmlns:m="http://schemas.openxmlformats.org/officeDocument/2006/math">
                    <m:r>
                      <a:rPr lang="de-DE" b="0" i="1" smtClean="0">
                        <a:latin typeface="Cambria Math" panose="02040503050406030204" pitchFamily="18" charset="0"/>
                      </a:rPr>
                      <m:t>𝑦</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𝐻</m:t>
                        </m:r>
                      </m:sup>
                    </m:sSup>
                    <m:r>
                      <a:rPr lang="de-DE" b="1" i="1" smtClean="0">
                        <a:latin typeface="Cambria Math" panose="02040503050406030204" pitchFamily="18" charset="0"/>
                      </a:rPr>
                      <m:t>𝒙</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oMath>
                </a14:m>
                <a:r>
                  <a:rPr lang="de-DE" b="0" dirty="0"/>
                  <a:t> </a:t>
                </a:r>
              </a:p>
              <a:p>
                <a:pPr>
                  <a:spcAft>
                    <a:spcPts val="1800"/>
                  </a:spcAft>
                </a:pPr>
                <a:r>
                  <a:rPr lang="de-DE" dirty="0" err="1"/>
                  <a:t>Spatial</a:t>
                </a:r>
                <a:r>
                  <a:rPr lang="de-DE" dirty="0"/>
                  <a:t>: </a:t>
                </a:r>
                <a14:m>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subHide m:val="on"/>
                        <m:supHide m:val="on"/>
                        <m:ctrlPr>
                          <a:rPr lang="de-DE" b="0" i="1" smtClean="0">
                            <a:latin typeface="Cambria Math" panose="02040503050406030204" pitchFamily="18" charset="0"/>
                          </a:rPr>
                        </m:ctrlPr>
                      </m:naryPr>
                      <m:sub/>
                      <m:sup/>
                      <m:e>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𝑦</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e>
                            </m:d>
                          </m:e>
                          <m:sup>
                            <m:r>
                              <a:rPr lang="de-DE" b="0" i="1" smtClean="0">
                                <a:latin typeface="Cambria Math" panose="02040503050406030204" pitchFamily="18" charset="0"/>
                              </a:rPr>
                              <m:t>2</m:t>
                            </m:r>
                          </m:sup>
                        </m:sSup>
                      </m:e>
                    </m:nary>
                  </m:oMath>
                </a14:m>
                <a:r>
                  <a:rPr lang="de-DE" b="0" dirty="0"/>
                  <a:t> </a:t>
                </a:r>
              </a:p>
              <a:p>
                <a:pPr>
                  <a:spcAft>
                    <a:spcPts val="1800"/>
                  </a:spcAft>
                </a:pPr>
                <a:r>
                  <a:rPr lang="de-DE" dirty="0" err="1"/>
                  <a:t>Barlett</a:t>
                </a:r>
                <a:r>
                  <a:rPr lang="de-DE" dirty="0"/>
                  <a:t>:</a:t>
                </a:r>
                <a14:m>
                  <m:oMath xmlns:m="http://schemas.openxmlformats.org/officeDocument/2006/math">
                    <m:r>
                      <a:rPr lang="de-DE" b="0" i="0" smtClean="0">
                        <a:latin typeface="Cambria Math" panose="02040503050406030204" pitchFamily="18" charset="0"/>
                      </a:rPr>
                      <m:t> </m:t>
                    </m:r>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rad>
                          <m:radPr>
                            <m:degHide m:val="on"/>
                            <m:ctrlPr>
                              <a:rPr lang="de-DE" b="0" i="1" smtClean="0">
                                <a:latin typeface="Cambria Math" panose="02040503050406030204" pitchFamily="18" charset="0"/>
                              </a:rPr>
                            </m:ctrlPr>
                          </m:radPr>
                          <m:deg/>
                          <m:e>
                            <m:sSup>
                              <m:sSupPr>
                                <m:ctrlPr>
                                  <a:rPr lang="de-DE" i="1">
                                    <a:latin typeface="Cambria Math" panose="02040503050406030204" pitchFamily="18" charset="0"/>
                                  </a:rPr>
                                </m:ctrlPr>
                              </m:sSupPr>
                              <m:e>
                                <m:r>
                                  <a:rPr lang="de-DE" b="1" i="1" smtClean="0">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e>
                        </m:rad>
                      </m:den>
                    </m:f>
                  </m:oMath>
                </a14:m>
                <a:endParaRPr lang="de-DE" b="0" dirty="0"/>
              </a:p>
              <a:p>
                <a:pPr>
                  <a:spcAft>
                    <a:spcPts val="1800"/>
                  </a:spcAft>
                </a:pPr>
                <a:r>
                  <a:rPr lang="en-GB" dirty="0"/>
                  <a:t>Capon: </a:t>
                </a:r>
                <a14:m>
                  <m:oMath xmlns:m="http://schemas.openxmlformats.org/officeDocument/2006/math">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R</m:t>
                            </m:r>
                          </m:e>
                          <m:sup>
                            <m:r>
                              <a:rPr lang="de-DE" b="0" i="1" smtClean="0">
                                <a:latin typeface="Cambria Math" panose="02040503050406030204" pitchFamily="18" charset="0"/>
                              </a:rPr>
                              <m:t>−1</m:t>
                            </m:r>
                          </m:sup>
                        </m:sSup>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sSup>
                          <m:sSupPr>
                            <m:ctrlPr>
                              <a:rPr lang="de-DE" i="1">
                                <a:latin typeface="Cambria Math" panose="02040503050406030204" pitchFamily="18" charset="0"/>
                              </a:rPr>
                            </m:ctrlPr>
                          </m:sSupPr>
                          <m:e>
                            <m:r>
                              <m:rPr>
                                <m:sty m:val="p"/>
                              </m:rPr>
                              <a:rPr lang="de-DE">
                                <a:latin typeface="Cambria Math" panose="02040503050406030204" pitchFamily="18" charset="0"/>
                              </a:rPr>
                              <m:t>R</m:t>
                            </m:r>
                          </m:e>
                          <m:sup>
                            <m:r>
                              <a:rPr lang="de-DE" i="1">
                                <a:latin typeface="Cambria Math" panose="02040503050406030204" pitchFamily="18" charset="0"/>
                              </a:rPr>
                              <m:t>−1</m:t>
                            </m:r>
                          </m:sup>
                        </m:sSup>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 </m:t>
                        </m:r>
                      </m:den>
                    </m:f>
                  </m:oMath>
                </a14:m>
                <a:endParaRPr lang="en-GB" dirty="0"/>
              </a:p>
            </p:txBody>
          </p:sp>
        </mc:Choice>
        <mc:Fallback xmlns="">
          <p:sp>
            <p:nvSpPr>
              <p:cNvPr id="50" name="TextBox 49">
                <a:extLst>
                  <a:ext uri="{FF2B5EF4-FFF2-40B4-BE49-F238E27FC236}">
                    <a16:creationId xmlns:a16="http://schemas.microsoft.com/office/drawing/2014/main" id="{F056611C-6187-AD45-0F33-F898BBD76540}"/>
                  </a:ext>
                </a:extLst>
              </p:cNvPr>
              <p:cNvSpPr txBox="1">
                <a:spLocks noRot="1" noChangeAspect="1" noMove="1" noResize="1" noEditPoints="1" noAdjustHandles="1" noChangeArrowheads="1" noChangeShapeType="1" noTextEdit="1"/>
              </p:cNvSpPr>
              <p:nvPr/>
            </p:nvSpPr>
            <p:spPr>
              <a:xfrm>
                <a:off x="345785" y="1201710"/>
                <a:ext cx="2894831" cy="2815386"/>
              </a:xfrm>
              <a:prstGeom prst="rect">
                <a:avLst/>
              </a:prstGeom>
              <a:blipFill>
                <a:blip r:embed="rId3"/>
                <a:stretch>
                  <a:fillRect l="-1895" t="-1082" r="-632"/>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CB86C00D-CC7B-052A-3E6F-63C6A6552FEE}"/>
              </a:ext>
            </a:extLst>
          </p:cNvPr>
          <p:cNvSpPr txBox="1"/>
          <p:nvPr/>
        </p:nvSpPr>
        <p:spPr>
          <a:xfrm>
            <a:off x="0" y="6461212"/>
            <a:ext cx="10787216" cy="338554"/>
          </a:xfrm>
          <a:prstGeom prst="rect">
            <a:avLst/>
          </a:prstGeom>
          <a:noFill/>
        </p:spPr>
        <p:txBody>
          <a:bodyPr wrap="square">
            <a:spAutoFit/>
          </a:bodyPr>
          <a:lstStyle/>
          <a:p>
            <a:r>
              <a:rPr lang="en-US" sz="800" dirty="0"/>
              <a:t>[1] H. Krim and M. Viberg, “Two decades of array signal processing research: the parametric approach,” IEEE Signal Processing Magazine, vol. 13, no. 4, pp. 67–94, Jul. 1996, </a:t>
            </a:r>
            <a:r>
              <a:rPr lang="en-US" sz="800" dirty="0" err="1"/>
              <a:t>doi</a:t>
            </a:r>
            <a:r>
              <a:rPr lang="en-US" sz="800" dirty="0"/>
              <a:t>: 10.1109/79.526899.</a:t>
            </a:r>
          </a:p>
          <a:p>
            <a:r>
              <a:rPr lang="en-US" sz="800" dirty="0">
                <a:effectLst/>
              </a:rPr>
              <a:t>[2] S. A. (Reza) </a:t>
            </a:r>
            <a:r>
              <a:rPr lang="en-US" sz="800" dirty="0" err="1">
                <a:effectLst/>
              </a:rPr>
              <a:t>Zekavat</a:t>
            </a:r>
            <a:r>
              <a:rPr lang="en-US" sz="800" dirty="0">
                <a:effectLst/>
              </a:rPr>
              <a:t>, “An Introduction to Direction-of-Arrival Estimation Techniques,” in </a:t>
            </a:r>
            <a:r>
              <a:rPr lang="en-US" sz="800" i="1" dirty="0">
                <a:effectLst/>
              </a:rPr>
              <a:t>Handbook of Position Location</a:t>
            </a:r>
            <a:r>
              <a:rPr lang="en-US" sz="800" dirty="0">
                <a:effectLst/>
              </a:rPr>
              <a:t>, John Wiley &amp; Sons, Ltd, 2018, pp. 303–341. </a:t>
            </a:r>
            <a:r>
              <a:rPr lang="en-US" sz="800" dirty="0" err="1">
                <a:effectLst/>
              </a:rPr>
              <a:t>doi</a:t>
            </a:r>
            <a:r>
              <a:rPr lang="en-US" sz="800" dirty="0">
                <a:effectLst/>
              </a:rPr>
              <a:t>: </a:t>
            </a:r>
            <a:r>
              <a:rPr lang="en-US" sz="800" dirty="0">
                <a:effectLst/>
                <a:hlinkClick r:id="rId4"/>
              </a:rPr>
              <a:t>10.1002/9781119434610.ch9</a:t>
            </a:r>
            <a:r>
              <a:rPr lang="en-US" sz="800" dirty="0">
                <a:effectLst/>
              </a:rPr>
              <a:t>.</a:t>
            </a:r>
          </a:p>
        </p:txBody>
      </p:sp>
      <p:sp>
        <p:nvSpPr>
          <p:cNvPr id="53" name="Rectangle 52">
            <a:extLst>
              <a:ext uri="{FF2B5EF4-FFF2-40B4-BE49-F238E27FC236}">
                <a16:creationId xmlns:a16="http://schemas.microsoft.com/office/drawing/2014/main" id="{AD433D0C-8E5C-6EC2-4A86-426C18399753}"/>
              </a:ext>
            </a:extLst>
          </p:cNvPr>
          <p:cNvSpPr/>
          <p:nvPr/>
        </p:nvSpPr>
        <p:spPr>
          <a:xfrm>
            <a:off x="308077" y="1172978"/>
            <a:ext cx="2907496" cy="3219913"/>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4EE9707-9552-A128-70F5-1495E1A5DFA4}"/>
                  </a:ext>
                </a:extLst>
              </p:cNvPr>
              <p:cNvSpPr txBox="1"/>
              <p:nvPr/>
            </p:nvSpPr>
            <p:spPr>
              <a:xfrm>
                <a:off x="4382028" y="1201710"/>
                <a:ext cx="2959015" cy="1654748"/>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Subspace-based </a:t>
                </a:r>
                <a:r>
                  <a:rPr lang="de-DE" b="1" dirty="0" err="1">
                    <a:latin typeface="Calibri" panose="020F0502020204030204" pitchFamily="34" charset="0"/>
                    <a:ea typeface="Calibri" panose="020F0502020204030204" pitchFamily="34" charset="0"/>
                    <a:cs typeface="Calibri" panose="020F0502020204030204" pitchFamily="34" charset="0"/>
                  </a:rPr>
                  <a:t>methods</a:t>
                </a:r>
                <a:endParaRPr lang="de-DE" b="1" dirty="0">
                  <a:latin typeface="Calibri" panose="020F0502020204030204" pitchFamily="34" charset="0"/>
                  <a:ea typeface="Calibri" panose="020F0502020204030204" pitchFamily="34" charset="0"/>
                  <a:cs typeface="Calibri" panose="020F0502020204030204" pitchFamily="34" charset="0"/>
                </a:endParaRPr>
              </a:p>
              <a:p>
                <a:pPr>
                  <a:spcAft>
                    <a:spcPts val="1800"/>
                  </a:spcAft>
                </a:pPr>
                <a:r>
                  <a:rPr lang="de-DE" dirty="0"/>
                  <a:t>MUSIC:  </a:t>
                </a:r>
                <a14:m>
                  <m:oMath xmlns:m="http://schemas.openxmlformats.org/officeDocument/2006/math">
                    <m:r>
                      <a:rPr lang="de-DE" b="0" i="1" smtClean="0">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d>
                          <m:dPr>
                            <m:ctrlPr>
                              <a:rPr lang="de-DE" i="1">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m:rPr>
                            <m:sty m:val="p"/>
                          </m:rPr>
                          <a:rPr lang="el-GR" i="1" smtClean="0">
                            <a:latin typeface="Cambria Math" panose="02040503050406030204" pitchFamily="18" charset="0"/>
                          </a:rPr>
                          <m:t>Π</m:t>
                        </m:r>
                        <m:r>
                          <a:rPr lang="de-DE" b="0"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den>
                    </m:f>
                  </m:oMath>
                </a14:m>
                <a:endParaRPr lang="de-DE" b="0" dirty="0"/>
              </a:p>
              <a:p>
                <a:pPr>
                  <a:spcAft>
                    <a:spcPts val="1800"/>
                  </a:spcAft>
                </a:pPr>
                <a:r>
                  <a:rPr lang="en-GB" dirty="0"/>
                  <a:t>ESPRIT: </a:t>
                </a:r>
                <a14:m>
                  <m:oMath xmlns:m="http://schemas.openxmlformats.org/officeDocument/2006/math">
                    <m:r>
                      <a:rPr lang="de-DE" i="1">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r>
                      <m:rPr>
                        <m:sty m:val="p"/>
                      </m:rPr>
                      <a:rPr lang="de-DE" b="0" i="0" smtClean="0">
                        <a:latin typeface="Cambria Math" panose="02040503050406030204" pitchFamily="18" charset="0"/>
                      </a:rPr>
                      <m:t>arcsin</m:t>
                    </m:r>
                    <m:d>
                      <m:dPr>
                        <m:ctrlPr>
                          <a:rPr lang="de-DE" b="0" i="1" smtClean="0">
                            <a:latin typeface="Cambria Math" panose="02040503050406030204" pitchFamily="18" charset="0"/>
                          </a:rPr>
                        </m:ctrlPr>
                      </m:dPr>
                      <m:e>
                        <m:f>
                          <m:fPr>
                            <m:ctrlPr>
                              <a:rPr lang="de-DE" b="0" i="1" smtClean="0">
                                <a:latin typeface="Cambria Math" panose="02040503050406030204" pitchFamily="18" charset="0"/>
                              </a:rPr>
                            </m:ctrlPr>
                          </m:fPr>
                          <m:num>
                            <m:r>
                              <m:rPr>
                                <m:sty m:val="p"/>
                              </m:rPr>
                              <a:rPr lang="el-GR" b="0" i="1" smtClean="0">
                                <a:latin typeface="Cambria Math" panose="02040503050406030204" pitchFamily="18" charset="0"/>
                              </a:rPr>
                              <m:t>λ</m:t>
                            </m:r>
                            <m:r>
                              <a:rPr lang="el-GR" b="0" i="1" smtClean="0">
                                <a:latin typeface="Cambria Math" panose="02040503050406030204" pitchFamily="18" charset="0"/>
                                <a:ea typeface="Cambria Math" panose="02040503050406030204" pitchFamily="18" charset="0"/>
                              </a:rPr>
                              <m:t>𝜃</m:t>
                            </m:r>
                          </m:num>
                          <m:den>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𝜋</m:t>
                            </m:r>
                            <m:r>
                              <a:rPr lang="de-DE" b="0" i="1" smtClean="0">
                                <a:latin typeface="Cambria Math" panose="02040503050406030204" pitchFamily="18" charset="0"/>
                                <a:ea typeface="Cambria Math" panose="02040503050406030204" pitchFamily="18" charset="0"/>
                              </a:rPr>
                              <m:t>𝑑</m:t>
                            </m:r>
                          </m:den>
                        </m:f>
                      </m:e>
                    </m:d>
                  </m:oMath>
                </a14:m>
                <a:endParaRPr lang="en-GB" dirty="0"/>
              </a:p>
            </p:txBody>
          </p:sp>
        </mc:Choice>
        <mc:Fallback xmlns="">
          <p:sp>
            <p:nvSpPr>
              <p:cNvPr id="54" name="TextBox 53">
                <a:extLst>
                  <a:ext uri="{FF2B5EF4-FFF2-40B4-BE49-F238E27FC236}">
                    <a16:creationId xmlns:a16="http://schemas.microsoft.com/office/drawing/2014/main" id="{F4EE9707-9552-A128-70F5-1495E1A5DFA4}"/>
                  </a:ext>
                </a:extLst>
              </p:cNvPr>
              <p:cNvSpPr txBox="1">
                <a:spLocks noRot="1" noChangeAspect="1" noMove="1" noResize="1" noEditPoints="1" noAdjustHandles="1" noChangeArrowheads="1" noChangeShapeType="1" noTextEdit="1"/>
              </p:cNvSpPr>
              <p:nvPr/>
            </p:nvSpPr>
            <p:spPr>
              <a:xfrm>
                <a:off x="4382028" y="1201710"/>
                <a:ext cx="2959015" cy="1654748"/>
              </a:xfrm>
              <a:prstGeom prst="rect">
                <a:avLst/>
              </a:prstGeom>
              <a:blipFill>
                <a:blip r:embed="rId5"/>
                <a:stretch>
                  <a:fillRect l="-1856" t="-1838"/>
                </a:stretch>
              </a:blipFill>
            </p:spPr>
            <p:txBody>
              <a:bodyPr/>
              <a:lstStyle/>
              <a:p>
                <a:r>
                  <a:rPr lang="en-GB">
                    <a:noFill/>
                  </a:rPr>
                  <a:t> </a:t>
                </a:r>
              </a:p>
            </p:txBody>
          </p:sp>
        </mc:Fallback>
      </mc:AlternateContent>
      <p:sp>
        <p:nvSpPr>
          <p:cNvPr id="55" name="Rectangle 54">
            <a:extLst>
              <a:ext uri="{FF2B5EF4-FFF2-40B4-BE49-F238E27FC236}">
                <a16:creationId xmlns:a16="http://schemas.microsoft.com/office/drawing/2014/main" id="{D30F8FB0-FEB1-EF36-F7B4-AD2F05420884}"/>
              </a:ext>
            </a:extLst>
          </p:cNvPr>
          <p:cNvSpPr/>
          <p:nvPr/>
        </p:nvSpPr>
        <p:spPr>
          <a:xfrm>
            <a:off x="4344320" y="1172978"/>
            <a:ext cx="3140562" cy="1985001"/>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0416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EA64-8DEE-37B1-25B4-8FE8B26BF21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738A50BF-13D4-C694-D4D5-A91A1E336D8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4BEE755-93E6-A69E-6971-D821ACB85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35" y="0"/>
            <a:ext cx="5477565" cy="4108174"/>
          </a:xfrm>
          <a:prstGeom prst="rect">
            <a:avLst/>
          </a:prstGeom>
        </p:spPr>
      </p:pic>
      <p:sp>
        <p:nvSpPr>
          <p:cNvPr id="6" name="Oval 5">
            <a:extLst>
              <a:ext uri="{FF2B5EF4-FFF2-40B4-BE49-F238E27FC236}">
                <a16:creationId xmlns:a16="http://schemas.microsoft.com/office/drawing/2014/main" id="{EFF53C8C-887E-F6C3-B98F-B4002C54700B}"/>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5C62966-F10C-D670-A1D4-6CCFC4014C9D}"/>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0837652-FE63-605D-83A7-989B1EA08840}"/>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4179E79-7DB9-05C6-FB30-797A9D15A87C}"/>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81598C84-60A1-ECDD-9217-93C6EA3D6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D01350EC-828F-C6AD-7D22-64125272C9FE}"/>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E0B139D6-8606-0239-F797-7B5BC4468E8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25</a:t>
            </a:fld>
            <a:endParaRPr lang="en-GB" sz="1600" noProof="0" dirty="0"/>
          </a:p>
        </p:txBody>
      </p:sp>
      <p:cxnSp>
        <p:nvCxnSpPr>
          <p:cNvPr id="2" name="Straight Arrow Connector 1">
            <a:extLst>
              <a:ext uri="{FF2B5EF4-FFF2-40B4-BE49-F238E27FC236}">
                <a16:creationId xmlns:a16="http://schemas.microsoft.com/office/drawing/2014/main" id="{567A1B87-80B8-A4F4-CF7E-9C9861829112}"/>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51A7C-A4A3-6556-26F8-C49DCC55F42B}"/>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4551A7C-A4A3-6556-26F8-C49DCC55F42B}"/>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A4FB246C-C24F-50BB-540B-9402FC75B2D3}"/>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9BFC61-A327-A74C-CF11-FF3202906A67}"/>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79BFC61-A327-A74C-CF11-FF3202906A67}"/>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en-GB">
                    <a:noFill/>
                  </a:rPr>
                  <a:t> </a:t>
                </a:r>
              </a:p>
            </p:txBody>
          </p:sp>
        </mc:Fallback>
      </mc:AlternateContent>
      <p:sp>
        <p:nvSpPr>
          <p:cNvPr id="9" name="Rectangle: Rounded Corners 8">
            <a:extLst>
              <a:ext uri="{FF2B5EF4-FFF2-40B4-BE49-F238E27FC236}">
                <a16:creationId xmlns:a16="http://schemas.microsoft.com/office/drawing/2014/main" id="{FD42346C-F1A7-3448-A926-39E99AAC7A5A}"/>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E5E130-79C0-2A0A-8B46-BD171D6ADF06}"/>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FBE5E130-79C0-2A0A-8B46-BD171D6ADF06}"/>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F25B07-A519-DD72-4628-6A25354DB8EF}"/>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F25B07-A519-DD72-4628-6A25354DB8EF}"/>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0CFDC3DF-BDD5-0F4D-A44C-FB11F1EE89EE}"/>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1DBC99-F108-7789-8303-173E69F2B6E7}"/>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51DBC99-F108-7789-8303-173E69F2B6E7}"/>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1C322490-3F1C-159C-3FDE-BD1DF15B4913}"/>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80C6A-2133-7F08-1CB8-33D1D05A205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B3A80C6A-2133-7F08-1CB8-33D1D05A205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en-GB">
                    <a:noFill/>
                  </a:rPr>
                  <a:t> </a:t>
                </a:r>
              </a:p>
            </p:txBody>
          </p:sp>
        </mc:Fallback>
      </mc:AlternateContent>
      <p:grpSp>
        <p:nvGrpSpPr>
          <p:cNvPr id="73" name="Group 72">
            <a:extLst>
              <a:ext uri="{FF2B5EF4-FFF2-40B4-BE49-F238E27FC236}">
                <a16:creationId xmlns:a16="http://schemas.microsoft.com/office/drawing/2014/main" id="{7309324D-35D8-CAD8-7918-E494C4E6A444}"/>
              </a:ext>
            </a:extLst>
          </p:cNvPr>
          <p:cNvGrpSpPr/>
          <p:nvPr/>
        </p:nvGrpSpPr>
        <p:grpSpPr>
          <a:xfrm>
            <a:off x="272329" y="914857"/>
            <a:ext cx="623653" cy="669179"/>
            <a:chOff x="94594" y="1868587"/>
            <a:chExt cx="623653" cy="669179"/>
          </a:xfrm>
        </p:grpSpPr>
        <p:grpSp>
          <p:nvGrpSpPr>
            <p:cNvPr id="74" name="Group 73">
              <a:extLst>
                <a:ext uri="{FF2B5EF4-FFF2-40B4-BE49-F238E27FC236}">
                  <a16:creationId xmlns:a16="http://schemas.microsoft.com/office/drawing/2014/main" id="{7062E90D-E7B1-6EFD-9339-A38750C1A77E}"/>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048A4030-0A3D-B9DD-7579-3DD58B679E8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833FA5-0B4A-ACBB-B43F-74C3B154A7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854DD1-980B-15FE-F8D4-A01562483A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21B7587F-0583-F264-2A97-59AB1D3FC615}"/>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78F14596-A5F4-B1B9-5187-29D14E9D2BB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881351-AA6E-EC7F-18BB-D860B52CAE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8A161D3-14D1-E5B4-1320-E352491C959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8C38BD0-7E82-7B53-5896-FA44E7316B6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0DFBF02D-D119-80B3-6BA3-2ABDF81FC9F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5DE3108-5B2D-EF3F-7966-38B01F17375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A9494C9-D16A-6F3A-398E-CAAFEA75B0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2957771-D8FB-70BB-4F59-9A61C89F9CC5}"/>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0402A6EF-6DD3-D9AB-DE2A-771D9D6FFA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7D228-693D-9685-B85D-31BDAFF3901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24916C9-1FB2-962A-0DE5-35F7874FD3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F497F7A-ECA0-4AA1-EFA8-D03F6D1C9BC1}"/>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3CCA708E-2551-04A9-7B0E-92D5E5E0CDB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76983F5-1872-A7F0-8C3B-984F8D9726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420F575-31B4-989A-6CC5-D17DEF3C4DE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44FED60-1FDE-A2F0-C0B0-1A8E5A2DF224}"/>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6D66277-FA04-CA9B-B071-F37C21474CE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EB1355E-2F49-BC2F-48A9-5A5BF3D1F7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BD46E76-E5BB-08EA-101D-488EE59A5D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8C25055-B7D6-6DC6-00AA-7503C69F638B}"/>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9BC13CF-A9B8-5A53-F811-A3FA1EADF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065E7B9-C280-0D92-2FB6-46343F810C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894B8-70CA-0BCF-0D58-FD72F3F3F4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26BD603C-4AFF-ECE6-574A-2984837005A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260A9F37-0D93-6C11-632C-A798CBE8AB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1D46F1A-8B31-A0DE-8A84-D682D96DE2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8A51D8-93D9-7790-AD09-000A9698CF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93C2EBC-B27C-744E-3ED4-4EBEFFAC6FD7}"/>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15B63D4D-8185-3BEC-58F7-9C5AAC87EA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B5B701A-E9FF-5D84-DBDE-4B63DE4340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B0E96D-98AB-DD33-2047-2066D05884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19B95CDA-1528-0FCD-0631-010767C037B5}"/>
              </a:ext>
            </a:extLst>
          </p:cNvPr>
          <p:cNvPicPr>
            <a:picLocks noChangeAspect="1"/>
          </p:cNvPicPr>
          <p:nvPr/>
        </p:nvPicPr>
        <p:blipFill>
          <a:blip r:embed="rId13"/>
          <a:stretch>
            <a:fillRect/>
          </a:stretch>
        </p:blipFill>
        <p:spPr>
          <a:xfrm>
            <a:off x="1005745" y="810315"/>
            <a:ext cx="1152529" cy="1181800"/>
          </a:xfrm>
          <a:prstGeom prst="rect">
            <a:avLst/>
          </a:prstGeom>
        </p:spPr>
      </p:pic>
      <p:sp>
        <p:nvSpPr>
          <p:cNvPr id="111" name="TextBox 110">
            <a:extLst>
              <a:ext uri="{FF2B5EF4-FFF2-40B4-BE49-F238E27FC236}">
                <a16:creationId xmlns:a16="http://schemas.microsoft.com/office/drawing/2014/main" id="{38EAEABD-A0FD-74D2-FA47-ABEC18CB3A16}"/>
              </a:ext>
            </a:extLst>
          </p:cNvPr>
          <p:cNvSpPr txBox="1"/>
          <p:nvPr/>
        </p:nvSpPr>
        <p:spPr>
          <a:xfrm>
            <a:off x="2262505" y="11929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Tree>
    <p:extLst>
      <p:ext uri="{BB962C8B-B14F-4D97-AF65-F5344CB8AC3E}">
        <p14:creationId xmlns:p14="http://schemas.microsoft.com/office/powerpoint/2010/main" val="51934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D5150D-D0E4-D0CE-2244-11FAC3B6C6A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9498335-0FD3-AC1D-0570-82BAEA6C5D6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71B24495-4210-418C-B636-BDDDF3E91280}"/>
              </a:ext>
            </a:extLst>
          </p:cNvPr>
          <p:cNvSpPr/>
          <p:nvPr/>
        </p:nvSpPr>
        <p:spPr>
          <a:xfrm>
            <a:off x="2709846" y="22190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7D23511-009F-DAB0-9D99-3D197AEB809C}"/>
              </a:ext>
            </a:extLst>
          </p:cNvPr>
          <p:cNvSpPr/>
          <p:nvPr/>
        </p:nvSpPr>
        <p:spPr>
          <a:xfrm>
            <a:off x="3820857" y="18433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C431F988-8054-586F-5C4F-1C5C5B6DE6DA}"/>
              </a:ext>
            </a:extLst>
          </p:cNvPr>
          <p:cNvSpPr/>
          <p:nvPr/>
        </p:nvSpPr>
        <p:spPr>
          <a:xfrm>
            <a:off x="0" y="28107"/>
            <a:ext cx="351779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err="1">
                <a:solidFill>
                  <a:srgbClr val="000000"/>
                </a:solidFill>
                <a:latin typeface="Calibri"/>
              </a:rPr>
              <a:t>SoA</a:t>
            </a:r>
            <a:r>
              <a:rPr lang="en-GB" sz="2800" spc="-1" dirty="0">
                <a:solidFill>
                  <a:srgbClr val="000000"/>
                </a:solidFill>
                <a:latin typeface="Calibri"/>
              </a:rPr>
              <a:t> 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5" name="Graphic 4" descr="Walk with solid fill">
            <a:extLst>
              <a:ext uri="{FF2B5EF4-FFF2-40B4-BE49-F238E27FC236}">
                <a16:creationId xmlns:a16="http://schemas.microsoft.com/office/drawing/2014/main" id="{AF080323-E78F-72BF-74A0-D858F75C6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162" y="1960884"/>
            <a:ext cx="454605" cy="454605"/>
          </a:xfrm>
          <a:prstGeom prst="rect">
            <a:avLst/>
          </a:prstGeom>
        </p:spPr>
      </p:pic>
      <p:sp>
        <p:nvSpPr>
          <p:cNvPr id="117" name="TextBox 116">
            <a:extLst>
              <a:ext uri="{FF2B5EF4-FFF2-40B4-BE49-F238E27FC236}">
                <a16:creationId xmlns:a16="http://schemas.microsoft.com/office/drawing/2014/main" id="{3AA9EEA9-1FC4-EBC7-3AF8-E1D1C591A5C8}"/>
              </a:ext>
            </a:extLst>
          </p:cNvPr>
          <p:cNvSpPr txBox="1"/>
          <p:nvPr/>
        </p:nvSpPr>
        <p:spPr>
          <a:xfrm>
            <a:off x="111150" y="4316545"/>
            <a:ext cx="4374037" cy="415498"/>
          </a:xfrm>
          <a:prstGeom prst="rect">
            <a:avLst/>
          </a:prstGeom>
          <a:noFill/>
        </p:spPr>
        <p:txBody>
          <a:bodyPr wrap="square">
            <a:spAutoFit/>
          </a:bodyPr>
          <a:lstStyle/>
          <a:p>
            <a:r>
              <a:rPr lang="en-GB" sz="700" noProof="0" dirty="0"/>
              <a:t>[1] L. Zhang and H. Wang, “Device-Free Tracking via Joint Velocity and AOA Estimation With Commodity </a:t>
            </a:r>
            <a:r>
              <a:rPr lang="en-GB" sz="700" noProof="0" dirty="0" err="1"/>
              <a:t>WiFi</a:t>
            </a:r>
            <a:r>
              <a:rPr lang="en-GB" sz="700" noProof="0" dirty="0"/>
              <a:t>,” IEEE Sensors Journal, vol. 19, no. 22, pp. 10662–10673, Nov. 2019, </a:t>
            </a:r>
            <a:r>
              <a:rPr lang="en-GB" sz="700" noProof="0" dirty="0" err="1"/>
              <a:t>doi</a:t>
            </a:r>
            <a:r>
              <a:rPr lang="en-GB" sz="700" noProof="0" dirty="0"/>
              <a:t>: 10.1109/JSEN.2019.2929580.</a:t>
            </a:r>
          </a:p>
        </p:txBody>
      </p:sp>
      <p:sp>
        <p:nvSpPr>
          <p:cNvPr id="219" name="Slide Number Placeholder 218">
            <a:extLst>
              <a:ext uri="{FF2B5EF4-FFF2-40B4-BE49-F238E27FC236}">
                <a16:creationId xmlns:a16="http://schemas.microsoft.com/office/drawing/2014/main" id="{2DABBD00-BC41-B8E0-8FB2-321B68D174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26</a:t>
            </a:fld>
            <a:endParaRPr lang="en-GB" sz="1600" noProof="0" dirty="0"/>
          </a:p>
        </p:txBody>
      </p:sp>
      <p:grpSp>
        <p:nvGrpSpPr>
          <p:cNvPr id="73" name="Group 72">
            <a:extLst>
              <a:ext uri="{FF2B5EF4-FFF2-40B4-BE49-F238E27FC236}">
                <a16:creationId xmlns:a16="http://schemas.microsoft.com/office/drawing/2014/main" id="{23FCF41D-2C80-BC54-A5F7-34B863B0FDCE}"/>
              </a:ext>
            </a:extLst>
          </p:cNvPr>
          <p:cNvGrpSpPr/>
          <p:nvPr/>
        </p:nvGrpSpPr>
        <p:grpSpPr>
          <a:xfrm>
            <a:off x="249110" y="1069026"/>
            <a:ext cx="623653" cy="669179"/>
            <a:chOff x="94594" y="1868587"/>
            <a:chExt cx="623653" cy="669179"/>
          </a:xfrm>
        </p:grpSpPr>
        <p:grpSp>
          <p:nvGrpSpPr>
            <p:cNvPr id="74" name="Group 73">
              <a:extLst>
                <a:ext uri="{FF2B5EF4-FFF2-40B4-BE49-F238E27FC236}">
                  <a16:creationId xmlns:a16="http://schemas.microsoft.com/office/drawing/2014/main" id="{8D2FBC42-909E-A87D-8D6F-377946F3D41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668C85B-24E6-70E5-860E-27E525A4D2A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97CE702-EB8F-1D5E-0CC4-B8C6E2A641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62BE97A-94D5-9C1A-2199-2F929B14F8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85C59B1-14E6-95AB-5616-59C634EF4BC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CEF060AE-85BD-B6A7-F4C9-6E0C73C984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E834B31-0FF3-3C9F-5D40-DF016D3618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A33B17-6F04-FE8C-FB9E-051EEE6B60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CBBD6A9-1710-D747-B67E-5E2EE823BAC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98925179-9E7B-52C3-0470-418161415C0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13204AE-975E-7D5A-B28D-C23F198186E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9510BE-083C-8192-A638-015A1AED43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797462D-EE4D-D747-6C71-459DEFCEC356}"/>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81663DF7-98FD-FE6D-FA30-B4C1C42BCE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256D847-E4DF-86F9-7C0B-8C1C7BE489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C37F5E5-96D7-78D3-2C7B-895ECF0C1D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F5886B56-DEE0-456F-15EC-1F4088769EE9}"/>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10140091-9657-A0E4-FA60-63E960B111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AF4311-4561-805C-94A2-E35804FA36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7DC218F-A175-8164-BCA5-E6E1F8A61A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6032904-13D2-A8F0-BEAB-A9602B3F80D8}"/>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F5251D4C-50FA-707C-3691-E664BDE69F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18349B4-9D1E-119E-FF1D-30D3E14500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A695A1-270B-B18A-26DD-44226C9A38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7B1B4257-4977-424A-8FC7-9FE5C0E51218}"/>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BC28884-245B-5223-FB07-344F06D7A82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6DC42D-8E28-F1A9-339A-2DD1AF3A3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A5C71-7DC3-7EFB-F1E4-168BCB20EB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D1A120F9-CF97-595F-BC2F-B49B3E2F114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94613F55-6AD2-1325-A91F-C028052A14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BE626E8-C773-5B07-BE26-86DAE871D6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AB17337-4B89-ED20-1CC5-59259F6B3E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922AC94-A547-8E4E-C1A3-C9C2E9ED1ADC}"/>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B518CC6F-985A-5A6B-6A72-F92A47A490D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B8E931-81BB-9DA9-D9CB-61D980A8CF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5FFA0B-0560-15BC-F0A7-E59FCF9813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965A96AF-99CF-B0EB-49A9-75EA87E3138B}"/>
              </a:ext>
            </a:extLst>
          </p:cNvPr>
          <p:cNvPicPr>
            <a:picLocks noChangeAspect="1"/>
          </p:cNvPicPr>
          <p:nvPr/>
        </p:nvPicPr>
        <p:blipFill>
          <a:blip r:embed="rId4"/>
          <a:stretch>
            <a:fillRect/>
          </a:stretch>
        </p:blipFill>
        <p:spPr>
          <a:xfrm>
            <a:off x="968918" y="971211"/>
            <a:ext cx="1152529" cy="1181800"/>
          </a:xfrm>
          <a:prstGeom prst="rect">
            <a:avLst/>
          </a:prstGeom>
        </p:spPr>
      </p:pic>
      <p:sp>
        <p:nvSpPr>
          <p:cNvPr id="111" name="TextBox 110">
            <a:extLst>
              <a:ext uri="{FF2B5EF4-FFF2-40B4-BE49-F238E27FC236}">
                <a16:creationId xmlns:a16="http://schemas.microsoft.com/office/drawing/2014/main" id="{3458CFAB-8D34-5460-0474-C91426C8B996}"/>
              </a:ext>
            </a:extLst>
          </p:cNvPr>
          <p:cNvSpPr txBox="1"/>
          <p:nvPr/>
        </p:nvSpPr>
        <p:spPr>
          <a:xfrm>
            <a:off x="1036891" y="59207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p:pic>
        <p:nvPicPr>
          <p:cNvPr id="18" name="Graphic 17" descr="Wireless router outline">
            <a:extLst>
              <a:ext uri="{FF2B5EF4-FFF2-40B4-BE49-F238E27FC236}">
                <a16:creationId xmlns:a16="http://schemas.microsoft.com/office/drawing/2014/main" id="{40DE22CD-E39A-46DE-695A-E9CA15EA8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7492" y="673114"/>
            <a:ext cx="914400" cy="914400"/>
          </a:xfrm>
          <a:prstGeom prst="rect">
            <a:avLst/>
          </a:prstGeom>
        </p:spPr>
      </p:pic>
      <p:cxnSp>
        <p:nvCxnSpPr>
          <p:cNvPr id="25" name="Straight Arrow Connector 24">
            <a:extLst>
              <a:ext uri="{FF2B5EF4-FFF2-40B4-BE49-F238E27FC236}">
                <a16:creationId xmlns:a16="http://schemas.microsoft.com/office/drawing/2014/main" id="{49F44B01-44E0-32B2-90CE-8B954D2C99A1}"/>
              </a:ext>
            </a:extLst>
          </p:cNvPr>
          <p:cNvCxnSpPr>
            <a:cxnSpLocks/>
            <a:stCxn id="18" idx="2"/>
            <a:endCxn id="5" idx="0"/>
          </p:cNvCxnSpPr>
          <p:nvPr/>
        </p:nvCxnSpPr>
        <p:spPr>
          <a:xfrm flipH="1">
            <a:off x="3359465" y="1587514"/>
            <a:ext cx="1205227" cy="37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55D99A-FA75-C059-13A0-97E090B64802}"/>
              </a:ext>
            </a:extLst>
          </p:cNvPr>
          <p:cNvCxnSpPr>
            <a:cxnSpLocks/>
            <a:stCxn id="5" idx="0"/>
          </p:cNvCxnSpPr>
          <p:nvPr/>
        </p:nvCxnSpPr>
        <p:spPr>
          <a:xfrm flipH="1" flipV="1">
            <a:off x="2265951" y="1636630"/>
            <a:ext cx="1093514" cy="324254"/>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AE47394-C667-AFFF-72A9-346D43ADFBDE}"/>
              </a:ext>
            </a:extLst>
          </p:cNvPr>
          <p:cNvPicPr>
            <a:picLocks noChangeAspect="1"/>
          </p:cNvPicPr>
          <p:nvPr/>
        </p:nvPicPr>
        <p:blipFill>
          <a:blip r:embed="rId7"/>
          <a:stretch>
            <a:fillRect/>
          </a:stretch>
        </p:blipFill>
        <p:spPr>
          <a:xfrm>
            <a:off x="244106" y="3198881"/>
            <a:ext cx="2543970" cy="708730"/>
          </a:xfrm>
          <a:prstGeom prst="rect">
            <a:avLst/>
          </a:prstGeom>
        </p:spPr>
      </p:pic>
      <p:sp>
        <p:nvSpPr>
          <p:cNvPr id="35" name="TextBox 34">
            <a:extLst>
              <a:ext uri="{FF2B5EF4-FFF2-40B4-BE49-F238E27FC236}">
                <a16:creationId xmlns:a16="http://schemas.microsoft.com/office/drawing/2014/main" id="{19CFC680-5752-EF31-74CD-0F26E825172E}"/>
              </a:ext>
            </a:extLst>
          </p:cNvPr>
          <p:cNvSpPr txBox="1"/>
          <p:nvPr/>
        </p:nvSpPr>
        <p:spPr>
          <a:xfrm>
            <a:off x="184729" y="2702714"/>
            <a:ext cx="2390398" cy="369332"/>
          </a:xfrm>
          <a:prstGeom prst="rect">
            <a:avLst/>
          </a:prstGeom>
          <a:noFill/>
        </p:spPr>
        <p:txBody>
          <a:bodyPr wrap="none" rtlCol="0">
            <a:spAutoFit/>
          </a:bodyPr>
          <a:lstStyle/>
          <a:p>
            <a:r>
              <a:rPr lang="en-US" dirty="0"/>
              <a:t>Compressive sensing</a:t>
            </a:r>
          </a:p>
        </p:txBody>
      </p:sp>
      <p:sp>
        <p:nvSpPr>
          <p:cNvPr id="37" name="Right Brace 36">
            <a:extLst>
              <a:ext uri="{FF2B5EF4-FFF2-40B4-BE49-F238E27FC236}">
                <a16:creationId xmlns:a16="http://schemas.microsoft.com/office/drawing/2014/main" id="{C8110A76-52BB-435D-8769-F87919E0D88D}"/>
              </a:ext>
            </a:extLst>
          </p:cNvPr>
          <p:cNvSpPr/>
          <p:nvPr/>
        </p:nvSpPr>
        <p:spPr>
          <a:xfrm rot="5400000">
            <a:off x="1207629" y="2013593"/>
            <a:ext cx="389845" cy="867267"/>
          </a:xfrm>
          <a:prstGeom prst="rightBrace">
            <a:avLst>
              <a:gd name="adj1" fmla="val 300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AFA7A0FF-9B1A-3091-C16E-69BF7AA2B01D}"/>
              </a:ext>
            </a:extLst>
          </p:cNvPr>
          <p:cNvCxnSpPr/>
          <p:nvPr/>
        </p:nvCxnSpPr>
        <p:spPr>
          <a:xfrm flipH="1">
            <a:off x="5286177" y="232608"/>
            <a:ext cx="75415" cy="5797485"/>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F1EA778-3E73-FF1A-2737-6DCF6817AFF8}"/>
              </a:ext>
            </a:extLst>
          </p:cNvPr>
          <p:cNvSpPr/>
          <p:nvPr/>
        </p:nvSpPr>
        <p:spPr>
          <a:xfrm>
            <a:off x="8072642" y="16840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6" name="TextBox 8">
            <a:extLst>
              <a:ext uri="{FF2B5EF4-FFF2-40B4-BE49-F238E27FC236}">
                <a16:creationId xmlns:a16="http://schemas.microsoft.com/office/drawing/2014/main" id="{2ED06310-DEAF-8E90-72B3-E46540F391F7}"/>
              </a:ext>
            </a:extLst>
          </p:cNvPr>
          <p:cNvSpPr/>
          <p:nvPr/>
        </p:nvSpPr>
        <p:spPr>
          <a:xfrm>
            <a:off x="9170501" y="118362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47" name="Graphic 46" descr="Walk with solid fill">
            <a:extLst>
              <a:ext uri="{FF2B5EF4-FFF2-40B4-BE49-F238E27FC236}">
                <a16:creationId xmlns:a16="http://schemas.microsoft.com/office/drawing/2014/main" id="{D1EDBDFB-F49F-FDE4-1C61-BCB09BC42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4934" y="1546411"/>
            <a:ext cx="454605" cy="454605"/>
          </a:xfrm>
          <a:prstGeom prst="rect">
            <a:avLst/>
          </a:prstGeom>
        </p:spPr>
      </p:pic>
      <p:grpSp>
        <p:nvGrpSpPr>
          <p:cNvPr id="48" name="Group 47">
            <a:extLst>
              <a:ext uri="{FF2B5EF4-FFF2-40B4-BE49-F238E27FC236}">
                <a16:creationId xmlns:a16="http://schemas.microsoft.com/office/drawing/2014/main" id="{C03F0937-EE7A-67E1-9473-22EE24E84FF0}"/>
              </a:ext>
            </a:extLst>
          </p:cNvPr>
          <p:cNvGrpSpPr/>
          <p:nvPr/>
        </p:nvGrpSpPr>
        <p:grpSpPr>
          <a:xfrm>
            <a:off x="5829247" y="419011"/>
            <a:ext cx="623653" cy="669179"/>
            <a:chOff x="94594" y="1868587"/>
            <a:chExt cx="623653" cy="669179"/>
          </a:xfrm>
        </p:grpSpPr>
        <p:grpSp>
          <p:nvGrpSpPr>
            <p:cNvPr id="49" name="Group 48">
              <a:extLst>
                <a:ext uri="{FF2B5EF4-FFF2-40B4-BE49-F238E27FC236}">
                  <a16:creationId xmlns:a16="http://schemas.microsoft.com/office/drawing/2014/main" id="{85DD212F-D009-EEFA-D0E2-159020A84E11}"/>
                </a:ext>
              </a:extLst>
            </p:cNvPr>
            <p:cNvGrpSpPr/>
            <p:nvPr/>
          </p:nvGrpSpPr>
          <p:grpSpPr>
            <a:xfrm>
              <a:off x="94594" y="1872556"/>
              <a:ext cx="68712" cy="92593"/>
              <a:chOff x="1844231" y="869163"/>
              <a:chExt cx="108640" cy="146399"/>
            </a:xfrm>
          </p:grpSpPr>
          <p:cxnSp>
            <p:nvCxnSpPr>
              <p:cNvPr id="123" name="Straight Connector 122">
                <a:extLst>
                  <a:ext uri="{FF2B5EF4-FFF2-40B4-BE49-F238E27FC236}">
                    <a16:creationId xmlns:a16="http://schemas.microsoft.com/office/drawing/2014/main" id="{754E3D94-C01F-69C2-2D15-CA9045A2D0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F2C8CA9-A45C-2FE4-F6B7-2A788E32748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AADB1F1-F219-552B-DB5C-53CA9B53E0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1280975-726C-5381-D479-E73DE43FA7DF}"/>
                </a:ext>
              </a:extLst>
            </p:cNvPr>
            <p:cNvGrpSpPr/>
            <p:nvPr/>
          </p:nvGrpSpPr>
          <p:grpSpPr>
            <a:xfrm>
              <a:off x="98940" y="2152583"/>
              <a:ext cx="68712" cy="92593"/>
              <a:chOff x="1844231" y="869163"/>
              <a:chExt cx="108640" cy="146399"/>
            </a:xfrm>
          </p:grpSpPr>
          <p:cxnSp>
            <p:nvCxnSpPr>
              <p:cNvPr id="120" name="Straight Connector 119">
                <a:extLst>
                  <a:ext uri="{FF2B5EF4-FFF2-40B4-BE49-F238E27FC236}">
                    <a16:creationId xmlns:a16="http://schemas.microsoft.com/office/drawing/2014/main" id="{FB63D607-A1FD-8177-1108-8FDDB116B3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73A1AD-64C4-6385-3D6F-AF0B225708B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6F3030-9734-D8C7-BC7E-81EDA0CEBB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C53FE26-1FF3-E438-E71C-AF7F4AA1ECDA}"/>
                </a:ext>
              </a:extLst>
            </p:cNvPr>
            <p:cNvGrpSpPr/>
            <p:nvPr/>
          </p:nvGrpSpPr>
          <p:grpSpPr>
            <a:xfrm>
              <a:off x="98940" y="2445006"/>
              <a:ext cx="68712" cy="92593"/>
              <a:chOff x="1844231" y="869163"/>
              <a:chExt cx="108640" cy="146399"/>
            </a:xfrm>
          </p:grpSpPr>
          <p:cxnSp>
            <p:nvCxnSpPr>
              <p:cNvPr id="116" name="Straight Connector 115">
                <a:extLst>
                  <a:ext uri="{FF2B5EF4-FFF2-40B4-BE49-F238E27FC236}">
                    <a16:creationId xmlns:a16="http://schemas.microsoft.com/office/drawing/2014/main" id="{6B2EB180-D635-C7F3-BF18-F068CAA001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CD8627-CE78-A673-1A00-35EB04119E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43A2925-5C8C-673C-2C6B-F3A9F2B48BE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6B0E93-1BDB-721B-1299-A9796351B7CB}"/>
                </a:ext>
              </a:extLst>
            </p:cNvPr>
            <p:cNvGrpSpPr/>
            <p:nvPr/>
          </p:nvGrpSpPr>
          <p:grpSpPr>
            <a:xfrm>
              <a:off x="380901" y="1868587"/>
              <a:ext cx="68712" cy="92593"/>
              <a:chOff x="1844231" y="869163"/>
              <a:chExt cx="108640" cy="146399"/>
            </a:xfrm>
          </p:grpSpPr>
          <p:cxnSp>
            <p:nvCxnSpPr>
              <p:cNvPr id="112" name="Straight Connector 111">
                <a:extLst>
                  <a:ext uri="{FF2B5EF4-FFF2-40B4-BE49-F238E27FC236}">
                    <a16:creationId xmlns:a16="http://schemas.microsoft.com/office/drawing/2014/main" id="{04F7E713-C09D-B5C9-9B44-B9DAAB6D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9C3DD73-70AF-3C1E-9C7E-55CC99B043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AFA9573-210E-560F-8D92-7919A9D522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B0C1647-EB40-523B-C2AF-A1FD008E3892}"/>
                </a:ext>
              </a:extLst>
            </p:cNvPr>
            <p:cNvGrpSpPr/>
            <p:nvPr/>
          </p:nvGrpSpPr>
          <p:grpSpPr>
            <a:xfrm>
              <a:off x="379741" y="2148533"/>
              <a:ext cx="68712" cy="92593"/>
              <a:chOff x="1844231" y="869163"/>
              <a:chExt cx="108640" cy="146399"/>
            </a:xfrm>
          </p:grpSpPr>
          <p:cxnSp>
            <p:nvCxnSpPr>
              <p:cNvPr id="70" name="Straight Connector 69">
                <a:extLst>
                  <a:ext uri="{FF2B5EF4-FFF2-40B4-BE49-F238E27FC236}">
                    <a16:creationId xmlns:a16="http://schemas.microsoft.com/office/drawing/2014/main" id="{957F94CE-ACC1-784C-607B-4CE8A586F9E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D09CE-BE1D-21AB-E512-BC8CB9A2326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124F30-5075-1982-3A20-6092FC834C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F762C05-361A-7813-022F-B7B8123442A5}"/>
                </a:ext>
              </a:extLst>
            </p:cNvPr>
            <p:cNvGrpSpPr/>
            <p:nvPr/>
          </p:nvGrpSpPr>
          <p:grpSpPr>
            <a:xfrm>
              <a:off x="383825" y="2445173"/>
              <a:ext cx="68712" cy="92593"/>
              <a:chOff x="1844231" y="869163"/>
              <a:chExt cx="108640" cy="146399"/>
            </a:xfrm>
          </p:grpSpPr>
          <p:cxnSp>
            <p:nvCxnSpPr>
              <p:cNvPr id="67" name="Straight Connector 66">
                <a:extLst>
                  <a:ext uri="{FF2B5EF4-FFF2-40B4-BE49-F238E27FC236}">
                    <a16:creationId xmlns:a16="http://schemas.microsoft.com/office/drawing/2014/main" id="{DD1F6865-692B-D064-6F13-1970EEC2DD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1DD2C8-F46B-2AFB-87E4-EB68DF8FB1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75AD6B-5F12-2675-F8A4-8CCC4D24F5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A946A5D-38CB-7E5E-A19F-74880F1E8DEF}"/>
                </a:ext>
              </a:extLst>
            </p:cNvPr>
            <p:cNvGrpSpPr/>
            <p:nvPr/>
          </p:nvGrpSpPr>
          <p:grpSpPr>
            <a:xfrm>
              <a:off x="646611" y="1868587"/>
              <a:ext cx="68712" cy="92593"/>
              <a:chOff x="1844231" y="869163"/>
              <a:chExt cx="108640" cy="146399"/>
            </a:xfrm>
          </p:grpSpPr>
          <p:cxnSp>
            <p:nvCxnSpPr>
              <p:cNvPr id="64" name="Straight Connector 63">
                <a:extLst>
                  <a:ext uri="{FF2B5EF4-FFF2-40B4-BE49-F238E27FC236}">
                    <a16:creationId xmlns:a16="http://schemas.microsoft.com/office/drawing/2014/main" id="{E79DFFC7-0F48-4725-380D-8F609D49AF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973EE4-5E92-B9C9-D69C-396024AACD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8F0F516-82B9-B68B-54A5-4CE2B45E96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7A00D55-24B7-DD85-1960-EF47E3D9CE3D}"/>
                </a:ext>
              </a:extLst>
            </p:cNvPr>
            <p:cNvGrpSpPr/>
            <p:nvPr/>
          </p:nvGrpSpPr>
          <p:grpSpPr>
            <a:xfrm>
              <a:off x="645451" y="2148533"/>
              <a:ext cx="68712" cy="92593"/>
              <a:chOff x="1844231" y="869163"/>
              <a:chExt cx="108640" cy="146399"/>
            </a:xfrm>
          </p:grpSpPr>
          <p:cxnSp>
            <p:nvCxnSpPr>
              <p:cNvPr id="61" name="Straight Connector 60">
                <a:extLst>
                  <a:ext uri="{FF2B5EF4-FFF2-40B4-BE49-F238E27FC236}">
                    <a16:creationId xmlns:a16="http://schemas.microsoft.com/office/drawing/2014/main" id="{6D56D804-994D-DDFC-A5DD-D5037B944D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60B2BF-9696-8750-79EF-F9CCA886A9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066C16-BEA1-F4FF-B356-EBBEC24529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810F904-B860-1D6D-BAE7-1910B49E0A00}"/>
                </a:ext>
              </a:extLst>
            </p:cNvPr>
            <p:cNvGrpSpPr/>
            <p:nvPr/>
          </p:nvGrpSpPr>
          <p:grpSpPr>
            <a:xfrm>
              <a:off x="649535" y="2445173"/>
              <a:ext cx="68712" cy="92593"/>
              <a:chOff x="1844231" y="869163"/>
              <a:chExt cx="108640" cy="146399"/>
            </a:xfrm>
          </p:grpSpPr>
          <p:cxnSp>
            <p:nvCxnSpPr>
              <p:cNvPr id="58" name="Straight Connector 57">
                <a:extLst>
                  <a:ext uri="{FF2B5EF4-FFF2-40B4-BE49-F238E27FC236}">
                    <a16:creationId xmlns:a16="http://schemas.microsoft.com/office/drawing/2014/main" id="{3B89312D-AE65-F4D0-1552-98BF18157CE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938D33-A833-1660-0B8E-81275AE59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10BA63-EBB1-9527-0D81-B691E22A99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2" name="Picture 191">
            <a:extLst>
              <a:ext uri="{FF2B5EF4-FFF2-40B4-BE49-F238E27FC236}">
                <a16:creationId xmlns:a16="http://schemas.microsoft.com/office/drawing/2014/main" id="{6A0644EA-C31E-13E1-AA89-7F71FFD6E2C2}"/>
              </a:ext>
            </a:extLst>
          </p:cNvPr>
          <p:cNvPicPr>
            <a:picLocks noChangeAspect="1"/>
          </p:cNvPicPr>
          <p:nvPr/>
        </p:nvPicPr>
        <p:blipFill>
          <a:blip r:embed="rId4"/>
          <a:stretch>
            <a:fillRect/>
          </a:stretch>
        </p:blipFill>
        <p:spPr>
          <a:xfrm>
            <a:off x="6549055" y="321196"/>
            <a:ext cx="1152529" cy="1181800"/>
          </a:xfrm>
          <a:prstGeom prst="rect">
            <a:avLst/>
          </a:prstGeom>
        </p:spPr>
      </p:pic>
      <p:cxnSp>
        <p:nvCxnSpPr>
          <p:cNvPr id="193" name="Straight Arrow Connector 192">
            <a:extLst>
              <a:ext uri="{FF2B5EF4-FFF2-40B4-BE49-F238E27FC236}">
                <a16:creationId xmlns:a16="http://schemas.microsoft.com/office/drawing/2014/main" id="{CFFA0794-5D68-4532-9B1D-B881667D753E}"/>
              </a:ext>
            </a:extLst>
          </p:cNvPr>
          <p:cNvCxnSpPr>
            <a:cxnSpLocks/>
            <a:stCxn id="195" idx="1"/>
          </p:cNvCxnSpPr>
          <p:nvPr/>
        </p:nvCxnSpPr>
        <p:spPr>
          <a:xfrm flipH="1" flipV="1">
            <a:off x="7761515" y="1171018"/>
            <a:ext cx="924702" cy="375393"/>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4" name="Right Brace 193">
            <a:extLst>
              <a:ext uri="{FF2B5EF4-FFF2-40B4-BE49-F238E27FC236}">
                <a16:creationId xmlns:a16="http://schemas.microsoft.com/office/drawing/2014/main" id="{4A5475DD-DDE5-9747-FD5B-9A36A8641F06}"/>
              </a:ext>
            </a:extLst>
          </p:cNvPr>
          <p:cNvSpPr/>
          <p:nvPr/>
        </p:nvSpPr>
        <p:spPr>
          <a:xfrm rot="5400000">
            <a:off x="6740496" y="1423447"/>
            <a:ext cx="389845" cy="750619"/>
          </a:xfrm>
          <a:prstGeom prst="rightBrace">
            <a:avLst>
              <a:gd name="adj1" fmla="val 2767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5" name="Graphic 35" descr="Smart Phone with solid fill">
            <a:extLst>
              <a:ext uri="{FF2B5EF4-FFF2-40B4-BE49-F238E27FC236}">
                <a16:creationId xmlns:a16="http://schemas.microsoft.com/office/drawing/2014/main" id="{A754F642-CF62-58A0-8931-8FCEDC0F34A3}"/>
              </a:ext>
            </a:extLst>
          </p:cNvPr>
          <p:cNvPicPr/>
          <p:nvPr/>
        </p:nvPicPr>
        <p:blipFill>
          <a:blip r:embed="rId8"/>
          <a:stretch/>
        </p:blipFill>
        <p:spPr>
          <a:xfrm rot="1730551">
            <a:off x="8664728" y="1490768"/>
            <a:ext cx="346456" cy="278418"/>
          </a:xfrm>
          <a:prstGeom prst="rect">
            <a:avLst/>
          </a:prstGeom>
          <a:ln w="0">
            <a:noFill/>
          </a:ln>
        </p:spPr>
      </p:pic>
      <p:sp>
        <p:nvSpPr>
          <p:cNvPr id="197" name="TextBox 196">
            <a:extLst>
              <a:ext uri="{FF2B5EF4-FFF2-40B4-BE49-F238E27FC236}">
                <a16:creationId xmlns:a16="http://schemas.microsoft.com/office/drawing/2014/main" id="{8FFCB7F6-A3E7-CCE6-0BCA-6C85BEB5302B}"/>
              </a:ext>
            </a:extLst>
          </p:cNvPr>
          <p:cNvSpPr txBox="1"/>
          <p:nvPr/>
        </p:nvSpPr>
        <p:spPr>
          <a:xfrm>
            <a:off x="5417129" y="2762070"/>
            <a:ext cx="2075464" cy="2431435"/>
          </a:xfrm>
          <a:prstGeom prst="rect">
            <a:avLst/>
          </a:prstGeom>
          <a:noFill/>
        </p:spPr>
        <p:txBody>
          <a:bodyPr wrap="square">
            <a:spAutoFit/>
          </a:bodyPr>
          <a:lstStyle/>
          <a:p>
            <a:pPr>
              <a:spcAft>
                <a:spcPts val="600"/>
              </a:spcAft>
            </a:pPr>
            <a:r>
              <a:rPr lang="en-US" sz="700" dirty="0"/>
              <a:t>[2] J. Yu, W. W. Howard, D. Tait, and R. M. Buehrer, “Direction-of-Arrival Estimation With A Vector Sensor Using Deep Neural Networks,” in 2021 IEEE 93rd Vehicular Technology Conference (VTC2021-Spring), Apr. 2021, pp. 1–7. </a:t>
            </a:r>
            <a:r>
              <a:rPr lang="en-US" sz="700" dirty="0" err="1"/>
              <a:t>doi</a:t>
            </a:r>
            <a:r>
              <a:rPr lang="en-US" sz="700" dirty="0"/>
              <a:t>: 10.1109/VTC2021-Spring51267.2021.9448932.</a:t>
            </a:r>
          </a:p>
          <a:p>
            <a:r>
              <a:rPr lang="en-US" sz="700" dirty="0"/>
              <a:t>[3] J. F. Lin et al., “A Study of Angle of Arrival Estimation of a RF Signal with FPGA Acceleration,” in 2024 International Wireless Communications and Mobile Computing (IWCMC), May 2024, pp. 1625–1630. </a:t>
            </a:r>
            <a:r>
              <a:rPr lang="en-US" sz="700" dirty="0" err="1"/>
              <a:t>doi</a:t>
            </a:r>
            <a:r>
              <a:rPr lang="en-US" sz="700" dirty="0"/>
              <a:t>: 10.1109/IWCMC61514.2024.10592551.</a:t>
            </a:r>
          </a:p>
          <a:p>
            <a:endParaRPr lang="en-US" sz="700" dirty="0"/>
          </a:p>
          <a:p>
            <a:r>
              <a:rPr lang="en-US" sz="700" dirty="0"/>
              <a:t>[4] S.-L. Shih, C.-K. Wen, C. Yuen, and S. Jin, “Machine Learning-Based Direct Source Localization for Passive Movement-Driven Virtual Large Array,” IEEE Transactions on Wireless Communications, vol. 24, no. 3, pp. 2498–2513, Mar. 2025, </a:t>
            </a:r>
            <a:r>
              <a:rPr lang="en-US" sz="700" dirty="0" err="1"/>
              <a:t>doi</a:t>
            </a:r>
            <a:r>
              <a:rPr lang="en-US" sz="700" dirty="0"/>
              <a:t>: 10.1109/TWC.2024.3522011.</a:t>
            </a:r>
          </a:p>
        </p:txBody>
      </p:sp>
      <p:pic>
        <p:nvPicPr>
          <p:cNvPr id="198" name="Grafik 4">
            <a:extLst>
              <a:ext uri="{FF2B5EF4-FFF2-40B4-BE49-F238E27FC236}">
                <a16:creationId xmlns:a16="http://schemas.microsoft.com/office/drawing/2014/main" id="{7C99B093-9390-8478-0AD8-A746A75A11F0}"/>
              </a:ext>
            </a:extLst>
          </p:cNvPr>
          <p:cNvPicPr>
            <a:picLocks noChangeAspect="1"/>
          </p:cNvPicPr>
          <p:nvPr/>
        </p:nvPicPr>
        <p:blipFill>
          <a:blip r:embed="rId9"/>
          <a:stretch>
            <a:fillRect/>
          </a:stretch>
        </p:blipFill>
        <p:spPr>
          <a:xfrm flipH="1">
            <a:off x="6560109" y="2114370"/>
            <a:ext cx="647700" cy="647700"/>
          </a:xfrm>
          <a:prstGeom prst="rect">
            <a:avLst/>
          </a:prstGeom>
        </p:spPr>
      </p:pic>
      <p:sp>
        <p:nvSpPr>
          <p:cNvPr id="199" name="TextBox 198">
            <a:extLst>
              <a:ext uri="{FF2B5EF4-FFF2-40B4-BE49-F238E27FC236}">
                <a16:creationId xmlns:a16="http://schemas.microsoft.com/office/drawing/2014/main" id="{B77DDBC1-DEC6-F94F-738A-27ACD15F063A}"/>
              </a:ext>
            </a:extLst>
          </p:cNvPr>
          <p:cNvSpPr txBox="1"/>
          <p:nvPr/>
        </p:nvSpPr>
        <p:spPr>
          <a:xfrm>
            <a:off x="7323699" y="2200932"/>
            <a:ext cx="2222083" cy="461665"/>
          </a:xfrm>
          <a:prstGeom prst="rect">
            <a:avLst/>
          </a:prstGeom>
          <a:noFill/>
        </p:spPr>
        <p:txBody>
          <a:bodyPr wrap="none" rtlCol="0">
            <a:spAutoFit/>
          </a:bodyPr>
          <a:lstStyle/>
          <a:p>
            <a:r>
              <a:rPr lang="en-US" sz="1200" dirty="0"/>
              <a:t>Feed Forward NN</a:t>
            </a:r>
          </a:p>
          <a:p>
            <a:r>
              <a:rPr lang="en-US" sz="1200" dirty="0"/>
              <a:t>CNN, RNN, Residual Network</a:t>
            </a:r>
          </a:p>
        </p:txBody>
      </p:sp>
      <p:pic>
        <p:nvPicPr>
          <p:cNvPr id="201" name="Picture 200">
            <a:extLst>
              <a:ext uri="{FF2B5EF4-FFF2-40B4-BE49-F238E27FC236}">
                <a16:creationId xmlns:a16="http://schemas.microsoft.com/office/drawing/2014/main" id="{827B58BE-138D-7DFD-8287-E9203E414B77}"/>
              </a:ext>
            </a:extLst>
          </p:cNvPr>
          <p:cNvPicPr>
            <a:picLocks noChangeAspect="1"/>
          </p:cNvPicPr>
          <p:nvPr/>
        </p:nvPicPr>
        <p:blipFill>
          <a:blip r:embed="rId10"/>
          <a:stretch>
            <a:fillRect/>
          </a:stretch>
        </p:blipFill>
        <p:spPr>
          <a:xfrm>
            <a:off x="7915230" y="3462778"/>
            <a:ext cx="3976618" cy="2211595"/>
          </a:xfrm>
          <a:prstGeom prst="rect">
            <a:avLst/>
          </a:prstGeom>
        </p:spPr>
      </p:pic>
      <p:sp>
        <p:nvSpPr>
          <p:cNvPr id="203" name="TextBox 202">
            <a:extLst>
              <a:ext uri="{FF2B5EF4-FFF2-40B4-BE49-F238E27FC236}">
                <a16:creationId xmlns:a16="http://schemas.microsoft.com/office/drawing/2014/main" id="{F9F49582-62DE-F08A-210F-1CC5956AB34A}"/>
              </a:ext>
            </a:extLst>
          </p:cNvPr>
          <p:cNvSpPr txBox="1"/>
          <p:nvPr/>
        </p:nvSpPr>
        <p:spPr>
          <a:xfrm>
            <a:off x="7859693" y="5674373"/>
            <a:ext cx="2033867" cy="954107"/>
          </a:xfrm>
          <a:prstGeom prst="rect">
            <a:avLst/>
          </a:prstGeom>
          <a:noFill/>
        </p:spPr>
        <p:txBody>
          <a:bodyPr wrap="square">
            <a:spAutoFit/>
          </a:bodyPr>
          <a:lstStyle/>
          <a:p>
            <a:r>
              <a:rPr lang="en-US" sz="700" dirty="0"/>
              <a:t>[5] M. R. Mathew, A. P, D. Das Krishna, and P. Murali Krishna, “Direction Finding in Time Modulated Linear Arrays Using Supervised Machine Learning,” in 2024 IEEE International Conference on Signal Processing, Informatics, Communication and Energy Systems (SPICES), Sep. 2024, pp. 1–5. </a:t>
            </a:r>
            <a:r>
              <a:rPr lang="en-US" sz="700" dirty="0" err="1"/>
              <a:t>doi</a:t>
            </a:r>
            <a:r>
              <a:rPr lang="en-US" sz="700" dirty="0"/>
              <a:t>: 10.1109/SPICES62143.2024.10779930.</a:t>
            </a:r>
          </a:p>
        </p:txBody>
      </p:sp>
      <p:cxnSp>
        <p:nvCxnSpPr>
          <p:cNvPr id="204" name="Straight Connector 203">
            <a:extLst>
              <a:ext uri="{FF2B5EF4-FFF2-40B4-BE49-F238E27FC236}">
                <a16:creationId xmlns:a16="http://schemas.microsoft.com/office/drawing/2014/main" id="{50CE7AEF-920D-18CB-AB34-27156541EBDC}"/>
              </a:ext>
            </a:extLst>
          </p:cNvPr>
          <p:cNvCxnSpPr>
            <a:cxnSpLocks/>
          </p:cNvCxnSpPr>
          <p:nvPr/>
        </p:nvCxnSpPr>
        <p:spPr>
          <a:xfrm flipH="1">
            <a:off x="7748400" y="3285117"/>
            <a:ext cx="13115" cy="3354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FC71E37-6FD5-F7DE-2B7D-971F7B679A62}"/>
              </a:ext>
            </a:extLst>
          </p:cNvPr>
          <p:cNvCxnSpPr>
            <a:cxnSpLocks/>
          </p:cNvCxnSpPr>
          <p:nvPr/>
        </p:nvCxnSpPr>
        <p:spPr>
          <a:xfrm flipH="1">
            <a:off x="7767254" y="3241702"/>
            <a:ext cx="4044532" cy="434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9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C9DD-FD3A-6BC2-6E74-9B73375AD269}"/>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35F2B5BC-EF06-0C08-EA7A-2CDC4696FD68}"/>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A4B168E8-A76E-52F5-FC69-ADC70D88BDFE}"/>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0954EB8D-B850-816D-A0FA-BDF0722A17D5}"/>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473E77C7-6837-9C07-778C-4A8924C2E8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1238" y="-25714"/>
            <a:ext cx="3880761" cy="2910571"/>
          </a:xfrm>
          <a:prstGeom prst="rect">
            <a:avLst/>
          </a:prstGeom>
        </p:spPr>
      </p:pic>
      <p:sp>
        <p:nvSpPr>
          <p:cNvPr id="6" name="Oval 5">
            <a:extLst>
              <a:ext uri="{FF2B5EF4-FFF2-40B4-BE49-F238E27FC236}">
                <a16:creationId xmlns:a16="http://schemas.microsoft.com/office/drawing/2014/main" id="{ECAA98A8-99CE-AC45-6138-72DECEC8DF5D}"/>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AF9C10CC-2E92-19D0-DF8E-755EDEE43CC5}"/>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4618201F-364C-643A-BE70-D5B5155F2F0D}"/>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423E288-8491-B61C-EB51-3E9893353ACB}"/>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07CF8C0-8490-4883-84FF-DAF1A1590F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117" name="TextBox 116">
            <a:extLst>
              <a:ext uri="{FF2B5EF4-FFF2-40B4-BE49-F238E27FC236}">
                <a16:creationId xmlns:a16="http://schemas.microsoft.com/office/drawing/2014/main" id="{5EA7D0BC-710A-F3C9-D1D2-3DC22CCE6614}"/>
              </a:ext>
            </a:extLst>
          </p:cNvPr>
          <p:cNvSpPr txBox="1"/>
          <p:nvPr/>
        </p:nvSpPr>
        <p:spPr>
          <a:xfrm>
            <a:off x="6096000" y="6274719"/>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6425E299-476A-82F0-BE1D-63CF86654A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27</a:t>
            </a:fld>
            <a:endParaRPr lang="en-GB" sz="1600" noProof="0" dirty="0"/>
          </a:p>
        </p:txBody>
      </p:sp>
      <p:grpSp>
        <p:nvGrpSpPr>
          <p:cNvPr id="73" name="Group 72">
            <a:extLst>
              <a:ext uri="{FF2B5EF4-FFF2-40B4-BE49-F238E27FC236}">
                <a16:creationId xmlns:a16="http://schemas.microsoft.com/office/drawing/2014/main" id="{B3FA7680-7757-7B20-3608-C12F24D395F3}"/>
              </a:ext>
            </a:extLst>
          </p:cNvPr>
          <p:cNvGrpSpPr/>
          <p:nvPr/>
        </p:nvGrpSpPr>
        <p:grpSpPr>
          <a:xfrm>
            <a:off x="684963" y="1801748"/>
            <a:ext cx="623653" cy="669179"/>
            <a:chOff x="94594" y="1868587"/>
            <a:chExt cx="623653" cy="669179"/>
          </a:xfrm>
        </p:grpSpPr>
        <p:grpSp>
          <p:nvGrpSpPr>
            <p:cNvPr id="74" name="Group 73">
              <a:extLst>
                <a:ext uri="{FF2B5EF4-FFF2-40B4-BE49-F238E27FC236}">
                  <a16:creationId xmlns:a16="http://schemas.microsoft.com/office/drawing/2014/main" id="{F07E3E10-7721-2A47-9950-12EA6D7D2E43}"/>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383C123-6107-0AB8-8597-796C4D266A8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42068-189E-C703-0E89-900247D1BA8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C4F7E1-6730-5427-A5FC-709B9F72690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6F08F449-1DBD-6897-AAB0-E44C81A85660}"/>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A70097EC-98BA-7BA5-E725-C83CF0AADF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5903890-D3DA-0E61-F93B-10B84235998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200AD4-754A-F082-D573-31D3A163385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2B0F8CD7-423E-8425-2280-F5B64F9BC09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6A1C4C1E-7E5F-E7B7-0653-EC03B41FB66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BEF335-C3B2-B860-D2B5-2D159FA36C2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1573E1B-BDD3-18DB-4BD1-5AA0A129A64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FB23759-E2DD-5FAE-AFA1-1D6C639B8197}"/>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449DED66-64F7-3FF2-C8EA-3D0AAE208B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DEF05A-1CFA-A4B7-ADB3-757F0BFCB2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259CEED-4F55-28A4-3F7E-907D33223AF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4D41412-DB2D-A996-F46E-0B4F3E3A7898}"/>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6B23408B-37CF-83D0-3D58-0E68477A9E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B0BEA66-0AC7-5763-5304-221388FE62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98EB101-1A6A-557E-4140-9DA4EB6943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B857262-065E-8787-98B0-2DF70F4BCC93}"/>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2386D04C-E791-73AF-5016-52C37964AB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92AC208-C799-2B2E-303F-071B9F9CB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9E40204-8B8A-B0CE-25FC-0E37AD0DFF3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965C6D37-3C4A-65AD-D73F-F11A52383322}"/>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D1426590-4328-EF46-1770-F2EE441AA2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3AF7BD-3EDA-F024-29E3-2B12871DA89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C7CF840-A1FB-3D88-1E7D-02FE1B4C0E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1C0BF41-17CC-3264-7E28-253DE95B59D1}"/>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33ED73E9-CD1E-CEB1-24E1-A695A9B79F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F7E8FE2-A859-CD0A-C72D-8987A19D2E0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A544047-597C-BD50-DEC7-4362CB02EC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19B13E2E-7DE6-5F1A-0E0C-D8D75609C45E}"/>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2F5557C9-5CE6-C1E2-13CF-1A6E23C8BD1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6E86508-1921-7C6B-A65A-9946E0EF6D7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ED5FB-6588-E480-ABE6-FFC5A2D952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6D0B01C2-B6EC-477D-277F-8D4026E5A5CE}"/>
              </a:ext>
            </a:extLst>
          </p:cNvPr>
          <p:cNvPicPr>
            <a:picLocks noChangeAspect="1"/>
          </p:cNvPicPr>
          <p:nvPr/>
        </p:nvPicPr>
        <p:blipFill>
          <a:blip r:embed="rId7"/>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584F1BC7-E3E3-C547-8E8D-30E46782C6F2}"/>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05EF8D13-9C49-72DC-13C1-27D89332D3D5}"/>
              </a:ext>
            </a:extLst>
          </p:cNvPr>
          <p:cNvPicPr>
            <a:picLocks noChangeAspect="1"/>
          </p:cNvPicPr>
          <p:nvPr/>
        </p:nvPicPr>
        <p:blipFill>
          <a:blip r:embed="rId7"/>
          <a:stretch>
            <a:fillRect/>
          </a:stretch>
        </p:blipFill>
        <p:spPr>
          <a:xfrm>
            <a:off x="1549707" y="1771892"/>
            <a:ext cx="1152529" cy="1181800"/>
          </a:xfrm>
          <a:prstGeom prst="rect">
            <a:avLst/>
          </a:prstGeom>
        </p:spPr>
      </p:pic>
      <p:sp>
        <p:nvSpPr>
          <p:cNvPr id="11" name="TextBox 10">
            <a:extLst>
              <a:ext uri="{FF2B5EF4-FFF2-40B4-BE49-F238E27FC236}">
                <a16:creationId xmlns:a16="http://schemas.microsoft.com/office/drawing/2014/main" id="{5D33D30A-2427-C3C4-1874-FD51FF860035}"/>
              </a:ext>
            </a:extLst>
          </p:cNvPr>
          <p:cNvSpPr txBox="1"/>
          <p:nvPr/>
        </p:nvSpPr>
        <p:spPr>
          <a:xfrm>
            <a:off x="1753493"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2BDB11C5-2854-F243-84A8-392145FF2E83}"/>
              </a:ext>
            </a:extLst>
          </p:cNvPr>
          <p:cNvCxnSpPr>
            <a:cxnSpLocks/>
          </p:cNvCxnSpPr>
          <p:nvPr/>
        </p:nvCxnSpPr>
        <p:spPr>
          <a:xfrm rot="16200000" flipH="1">
            <a:off x="918957" y="3156151"/>
            <a:ext cx="1439845" cy="638727"/>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419413-6285-D8F9-D998-A4BEDB9784F9}"/>
                  </a:ext>
                </a:extLst>
              </p:cNvPr>
              <p:cNvSpPr txBox="1"/>
              <p:nvPr/>
            </p:nvSpPr>
            <p:spPr>
              <a:xfrm>
                <a:off x="1069840" y="3595871"/>
                <a:ext cx="572529" cy="381515"/>
              </a:xfrm>
              <a:prstGeom prst="rect">
                <a:avLst/>
              </a:prstGeom>
              <a:solidFill>
                <a:schemeClr val="bg1">
                  <a:alpha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i="1">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17" name="TextBox 16">
                <a:extLst>
                  <a:ext uri="{FF2B5EF4-FFF2-40B4-BE49-F238E27FC236}">
                    <a16:creationId xmlns:a16="http://schemas.microsoft.com/office/drawing/2014/main" id="{C7419413-6285-D8F9-D998-A4BEDB9784F9}"/>
                  </a:ext>
                </a:extLst>
              </p:cNvPr>
              <p:cNvSpPr txBox="1">
                <a:spLocks noRot="1" noChangeAspect="1" noMove="1" noResize="1" noEditPoints="1" noAdjustHandles="1" noChangeArrowheads="1" noChangeShapeType="1" noTextEdit="1"/>
              </p:cNvSpPr>
              <p:nvPr/>
            </p:nvSpPr>
            <p:spPr>
              <a:xfrm>
                <a:off x="1069840" y="3595871"/>
                <a:ext cx="572529" cy="381515"/>
              </a:xfrm>
              <a:prstGeom prst="rect">
                <a:avLst/>
              </a:prstGeom>
              <a:blipFill>
                <a:blip r:embed="rId14"/>
                <a:stretch>
                  <a:fillRect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674F08C-2D97-0AD4-D061-CA6796CF9894}"/>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9674F08C-2D97-0AD4-D061-CA6796CF9894}"/>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688A7A0-2958-892A-6642-E2A5BBAFBBDB}"/>
              </a:ext>
            </a:extLst>
          </p:cNvPr>
          <p:cNvSpPr txBox="1"/>
          <p:nvPr/>
        </p:nvSpPr>
        <p:spPr>
          <a:xfrm>
            <a:off x="1732285"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8FA82CEB-3125-12B7-E049-F5415808E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C7D20532-DF51-B5A9-7FEE-FC59FA087C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C78B0DBA-039D-6C77-E22D-6FDB7E61225E}"/>
              </a:ext>
            </a:extLst>
          </p:cNvPr>
          <p:cNvSpPr/>
          <p:nvPr/>
        </p:nvSpPr>
        <p:spPr>
          <a:xfrm>
            <a:off x="0"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E4BF52D1-F230-A00B-C9EB-16E1660791C2}"/>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4B9410B4-654F-B9EA-CE24-6E8BE8C7CA1E}"/>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407BBC79-5A94-EA1A-C4CD-761052D6E6BB}"/>
              </a:ext>
            </a:extLst>
          </p:cNvPr>
          <p:cNvSpPr/>
          <p:nvPr/>
        </p:nvSpPr>
        <p:spPr>
          <a:xfrm>
            <a:off x="1957892" y="4098131"/>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548FA3F9-FE5D-FCCA-6574-BF61BE83E9DF}"/>
              </a:ext>
            </a:extLst>
          </p:cNvPr>
          <p:cNvCxnSpPr>
            <a:cxnSpLocks/>
          </p:cNvCxnSpPr>
          <p:nvPr/>
        </p:nvCxnSpPr>
        <p:spPr>
          <a:xfrm flipV="1">
            <a:off x="2944536" y="3528845"/>
            <a:ext cx="818655" cy="1039372"/>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034B2A6-C641-2C92-B337-BBB7F4630A74}"/>
              </a:ext>
            </a:extLst>
          </p:cNvPr>
          <p:cNvCxnSpPr>
            <a:cxnSpLocks/>
          </p:cNvCxnSpPr>
          <p:nvPr/>
        </p:nvCxnSpPr>
        <p:spPr>
          <a:xfrm flipV="1">
            <a:off x="2951816" y="3440747"/>
            <a:ext cx="214674" cy="797468"/>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19B6E10-2113-3215-E420-03ACBA45EF9D}"/>
              </a:ext>
            </a:extLst>
          </p:cNvPr>
          <p:cNvCxnSpPr>
            <a:cxnSpLocks/>
          </p:cNvCxnSpPr>
          <p:nvPr/>
        </p:nvCxnSpPr>
        <p:spPr>
          <a:xfrm rot="16200000" flipH="1">
            <a:off x="384294" y="3017714"/>
            <a:ext cx="1848644" cy="1324401"/>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4CBCC01-3E3E-E21F-330D-5E1F7E808278}"/>
              </a:ext>
            </a:extLst>
          </p:cNvPr>
          <p:cNvCxnSpPr>
            <a:cxnSpLocks/>
            <a:endCxn id="34" idx="1"/>
          </p:cNvCxnSpPr>
          <p:nvPr/>
        </p:nvCxnSpPr>
        <p:spPr>
          <a:xfrm rot="16200000" flipH="1">
            <a:off x="645080" y="3093479"/>
            <a:ext cx="1650699" cy="97492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7B8DF2-568C-CA4B-C6D5-60006AA8480F}"/>
                  </a:ext>
                </a:extLst>
              </p:cNvPr>
              <p:cNvSpPr txBox="1"/>
              <p:nvPr/>
            </p:nvSpPr>
            <p:spPr>
              <a:xfrm>
                <a:off x="413388" y="2792017"/>
                <a:ext cx="515076" cy="369332"/>
              </a:xfrm>
              <a:prstGeom prst="rect">
                <a:avLst/>
              </a:prstGeom>
              <a:solidFill>
                <a:schemeClr val="bg1">
                  <a:alpha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𝑥</m:t>
                          </m:r>
                        </m:sub>
                      </m:sSub>
                    </m:oMath>
                  </m:oMathPara>
                </a14:m>
                <a:endParaRPr lang="en-GB" dirty="0"/>
              </a:p>
            </p:txBody>
          </p:sp>
        </mc:Choice>
        <mc:Fallback xmlns="">
          <p:sp>
            <p:nvSpPr>
              <p:cNvPr id="52" name="TextBox 51">
                <a:extLst>
                  <a:ext uri="{FF2B5EF4-FFF2-40B4-BE49-F238E27FC236}">
                    <a16:creationId xmlns:a16="http://schemas.microsoft.com/office/drawing/2014/main" id="{167B8DF2-568C-CA4B-C6D5-60006AA8480F}"/>
                  </a:ext>
                </a:extLst>
              </p:cNvPr>
              <p:cNvSpPr txBox="1">
                <a:spLocks noRot="1" noChangeAspect="1" noMove="1" noResize="1" noEditPoints="1" noAdjustHandles="1" noChangeArrowheads="1" noChangeShapeType="1" noTextEdit="1"/>
              </p:cNvSpPr>
              <p:nvPr/>
            </p:nvSpPr>
            <p:spPr>
              <a:xfrm>
                <a:off x="413388" y="2792017"/>
                <a:ext cx="515076"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1499D38-62F7-D746-EE68-EFFC0A51E893}"/>
                  </a:ext>
                </a:extLst>
              </p:cNvPr>
              <p:cNvSpPr txBox="1"/>
              <p:nvPr/>
            </p:nvSpPr>
            <p:spPr>
              <a:xfrm>
                <a:off x="711478" y="3119743"/>
                <a:ext cx="607687" cy="391261"/>
              </a:xfrm>
              <a:prstGeom prst="rect">
                <a:avLst/>
              </a:prstGeom>
              <a:solidFill>
                <a:schemeClr val="bg1">
                  <a:alpha val="8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𝑦</m:t>
                          </m:r>
                        </m:sub>
                      </m:sSub>
                    </m:oMath>
                  </m:oMathPara>
                </a14:m>
                <a:endParaRPr lang="en-US" dirty="0"/>
              </a:p>
            </p:txBody>
          </p:sp>
        </mc:Choice>
        <mc:Fallback xmlns="">
          <p:sp>
            <p:nvSpPr>
              <p:cNvPr id="54" name="TextBox 53">
                <a:extLst>
                  <a:ext uri="{FF2B5EF4-FFF2-40B4-BE49-F238E27FC236}">
                    <a16:creationId xmlns:a16="http://schemas.microsoft.com/office/drawing/2014/main" id="{21499D38-62F7-D746-EE68-EFFC0A51E893}"/>
                  </a:ext>
                </a:extLst>
              </p:cNvPr>
              <p:cNvSpPr txBox="1">
                <a:spLocks noRot="1" noChangeAspect="1" noMove="1" noResize="1" noEditPoints="1" noAdjustHandles="1" noChangeArrowheads="1" noChangeShapeType="1" noTextEdit="1"/>
              </p:cNvSpPr>
              <p:nvPr/>
            </p:nvSpPr>
            <p:spPr>
              <a:xfrm>
                <a:off x="711478" y="3119743"/>
                <a:ext cx="607687" cy="391261"/>
              </a:xfrm>
              <a:prstGeom prst="rect">
                <a:avLst/>
              </a:prstGeom>
              <a:blipFill>
                <a:blip r:embed="rId17"/>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67404957-1F61-8132-59D8-F8687D4DFD2E}"/>
                  </a:ext>
                </a:extLst>
              </p:cNvPr>
              <p:cNvSpPr txBox="1"/>
              <p:nvPr/>
            </p:nvSpPr>
            <p:spPr>
              <a:xfrm>
                <a:off x="3387088" y="4064541"/>
                <a:ext cx="748431" cy="381515"/>
              </a:xfrm>
              <a:prstGeom prst="rect">
                <a:avLst/>
              </a:prstGeom>
              <a:solidFill>
                <a:srgbClr val="FFFFFF">
                  <a:alpha val="85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199" name="TextBox 198">
                <a:extLst>
                  <a:ext uri="{FF2B5EF4-FFF2-40B4-BE49-F238E27FC236}">
                    <a16:creationId xmlns:a16="http://schemas.microsoft.com/office/drawing/2014/main" id="{67404957-1F61-8132-59D8-F8687D4DFD2E}"/>
                  </a:ext>
                </a:extLst>
              </p:cNvPr>
              <p:cNvSpPr txBox="1">
                <a:spLocks noRot="1" noChangeAspect="1" noMove="1" noResize="1" noEditPoints="1" noAdjustHandles="1" noChangeArrowheads="1" noChangeShapeType="1" noTextEdit="1"/>
              </p:cNvSpPr>
              <p:nvPr/>
            </p:nvSpPr>
            <p:spPr>
              <a:xfrm>
                <a:off x="3387088" y="4064541"/>
                <a:ext cx="748431" cy="381515"/>
              </a:xfrm>
              <a:prstGeom prst="rect">
                <a:avLst/>
              </a:prstGeom>
              <a:blipFill>
                <a:blip r:embed="rId18"/>
                <a:stretch>
                  <a:fillRect r="-31148"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E73E82F-2126-5DE8-5327-29642479D264}"/>
                  </a:ext>
                </a:extLst>
              </p:cNvPr>
              <p:cNvSpPr txBox="1"/>
              <p:nvPr/>
            </p:nvSpPr>
            <p:spPr>
              <a:xfrm>
                <a:off x="2859717" y="3598609"/>
                <a:ext cx="802419" cy="381515"/>
              </a:xfrm>
              <a:prstGeom prst="rect">
                <a:avLst/>
              </a:prstGeom>
              <a:solidFill>
                <a:srgbClr val="FFFFFF">
                  <a:alpha val="85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5E73E82F-2126-5DE8-5327-29642479D264}"/>
                  </a:ext>
                </a:extLst>
              </p:cNvPr>
              <p:cNvSpPr txBox="1">
                <a:spLocks noRot="1" noChangeAspect="1" noMove="1" noResize="1" noEditPoints="1" noAdjustHandles="1" noChangeArrowheads="1" noChangeShapeType="1" noTextEdit="1"/>
              </p:cNvSpPr>
              <p:nvPr/>
            </p:nvSpPr>
            <p:spPr>
              <a:xfrm>
                <a:off x="2859717" y="3598609"/>
                <a:ext cx="802419" cy="381515"/>
              </a:xfrm>
              <a:prstGeom prst="rect">
                <a:avLst/>
              </a:prstGeom>
              <a:blipFill>
                <a:blip r:embed="rId19"/>
                <a:stretch>
                  <a:fillRect r="-13636" b="-11111"/>
                </a:stretch>
              </a:blipFill>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B7723C94-62A7-F5C8-427F-93C13B71A0AA}"/>
              </a:ext>
            </a:extLst>
          </p:cNvPr>
          <p:cNvSpPr/>
          <p:nvPr/>
        </p:nvSpPr>
        <p:spPr>
          <a:xfrm rot="5400000">
            <a:off x="843162"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63899894-BAAD-534A-42CA-276D83780CA1}"/>
              </a:ext>
            </a:extLst>
          </p:cNvPr>
          <p:cNvSpPr/>
          <p:nvPr/>
        </p:nvSpPr>
        <p:spPr>
          <a:xfrm>
            <a:off x="1956645" y="4979118"/>
            <a:ext cx="986643" cy="616322"/>
          </a:xfrm>
          <a:prstGeom prst="round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AEAA816D-B573-9552-4BD4-9721B9C10760}"/>
              </a:ext>
            </a:extLst>
          </p:cNvPr>
          <p:cNvSpPr txBox="1"/>
          <p:nvPr/>
        </p:nvSpPr>
        <p:spPr>
          <a:xfrm>
            <a:off x="1954780" y="5089084"/>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Reward</a:t>
            </a:r>
            <a:endParaRPr lang="en-GB" noProof="0" dirty="0"/>
          </a:p>
        </p:txBody>
      </p:sp>
      <p:cxnSp>
        <p:nvCxnSpPr>
          <p:cNvPr id="205" name="Straight Arrow Connector 204">
            <a:extLst>
              <a:ext uri="{FF2B5EF4-FFF2-40B4-BE49-F238E27FC236}">
                <a16:creationId xmlns:a16="http://schemas.microsoft.com/office/drawing/2014/main" id="{6F076E9F-57EE-4A77-25A4-93CAA405A2A5}"/>
              </a:ext>
            </a:extLst>
          </p:cNvPr>
          <p:cNvCxnSpPr>
            <a:stCxn id="202" idx="0"/>
            <a:endCxn id="34" idx="2"/>
          </p:cNvCxnSpPr>
          <p:nvPr/>
        </p:nvCxnSpPr>
        <p:spPr>
          <a:xfrm flipV="1">
            <a:off x="2449967" y="4714453"/>
            <a:ext cx="1247" cy="26466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8EE39A6-A78A-C318-4723-8B6E6706690F}"/>
              </a:ext>
            </a:extLst>
          </p:cNvPr>
          <p:cNvSpPr txBox="1"/>
          <p:nvPr/>
        </p:nvSpPr>
        <p:spPr>
          <a:xfrm>
            <a:off x="1936983" y="4221626"/>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Agent</a:t>
            </a:r>
            <a:endParaRPr lang="en-GB" noProof="0" dirty="0"/>
          </a:p>
        </p:txBody>
      </p:sp>
      <p:cxnSp>
        <p:nvCxnSpPr>
          <p:cNvPr id="18" name="Straight Arrow Connector 17">
            <a:extLst>
              <a:ext uri="{FF2B5EF4-FFF2-40B4-BE49-F238E27FC236}">
                <a16:creationId xmlns:a16="http://schemas.microsoft.com/office/drawing/2014/main" id="{4DFE21C8-EC93-F370-5546-2886E02FDDEB}"/>
              </a:ext>
            </a:extLst>
          </p:cNvPr>
          <p:cNvCxnSpPr>
            <a:cxnSpLocks/>
          </p:cNvCxnSpPr>
          <p:nvPr/>
        </p:nvCxnSpPr>
        <p:spPr>
          <a:xfrm>
            <a:off x="8557805" y="4383660"/>
            <a:ext cx="343429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83D8BB-AFB8-D6FF-915E-B21738773FF9}"/>
                  </a:ext>
                </a:extLst>
              </p:cNvPr>
              <p:cNvSpPr txBox="1"/>
              <p:nvPr/>
            </p:nvSpPr>
            <p:spPr>
              <a:xfrm>
                <a:off x="11730715" y="446177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4" name="TextBox 23">
                <a:extLst>
                  <a:ext uri="{FF2B5EF4-FFF2-40B4-BE49-F238E27FC236}">
                    <a16:creationId xmlns:a16="http://schemas.microsoft.com/office/drawing/2014/main" id="{E683D8BB-AFB8-D6FF-915E-B21738773FF9}"/>
                  </a:ext>
                </a:extLst>
              </p:cNvPr>
              <p:cNvSpPr txBox="1">
                <a:spLocks noRot="1" noChangeAspect="1" noMove="1" noResize="1" noEditPoints="1" noAdjustHandles="1" noChangeArrowheads="1" noChangeShapeType="1" noTextEdit="1"/>
              </p:cNvSpPr>
              <p:nvPr/>
            </p:nvSpPr>
            <p:spPr>
              <a:xfrm>
                <a:off x="11730715" y="4461771"/>
                <a:ext cx="161133" cy="276999"/>
              </a:xfrm>
              <a:prstGeom prst="rect">
                <a:avLst/>
              </a:prstGeom>
              <a:blipFill>
                <a:blip r:embed="rId20"/>
                <a:stretch>
                  <a:fillRect l="-25926" r="-22222" b="-6667"/>
                </a:stretch>
              </a:blipFill>
            </p:spPr>
            <p:txBody>
              <a:bodyPr/>
              <a:lstStyle/>
              <a:p>
                <a:r>
                  <a:rPr lang="en-US">
                    <a:noFill/>
                  </a:rPr>
                  <a:t> </a:t>
                </a:r>
              </a:p>
            </p:txBody>
          </p:sp>
        </mc:Fallback>
      </mc:AlternateContent>
      <p:sp>
        <p:nvSpPr>
          <p:cNvPr id="29" name="Rectangle: Rounded Corners 28">
            <a:extLst>
              <a:ext uri="{FF2B5EF4-FFF2-40B4-BE49-F238E27FC236}">
                <a16:creationId xmlns:a16="http://schemas.microsoft.com/office/drawing/2014/main" id="{9FDF5C6F-93F3-F251-3371-8DE3A45574CC}"/>
              </a:ext>
            </a:extLst>
          </p:cNvPr>
          <p:cNvSpPr/>
          <p:nvPr/>
        </p:nvSpPr>
        <p:spPr>
          <a:xfrm>
            <a:off x="8576572" y="3922690"/>
            <a:ext cx="8294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2EB70B3-0FE9-21A6-D9DB-C11E5429A3CB}"/>
                  </a:ext>
                </a:extLst>
              </p:cNvPr>
              <p:cNvSpPr txBox="1"/>
              <p:nvPr/>
            </p:nvSpPr>
            <p:spPr>
              <a:xfrm>
                <a:off x="8535932" y="3925398"/>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1" name="TextBox 30">
                <a:extLst>
                  <a:ext uri="{FF2B5EF4-FFF2-40B4-BE49-F238E27FC236}">
                    <a16:creationId xmlns:a16="http://schemas.microsoft.com/office/drawing/2014/main" id="{12EB70B3-0FE9-21A6-D9DB-C11E5429A3CB}"/>
                  </a:ext>
                </a:extLst>
              </p:cNvPr>
              <p:cNvSpPr txBox="1">
                <a:spLocks noRot="1" noChangeAspect="1" noMove="1" noResize="1" noEditPoints="1" noAdjustHandles="1" noChangeArrowheads="1" noChangeShapeType="1" noTextEdit="1"/>
              </p:cNvSpPr>
              <p:nvPr/>
            </p:nvSpPr>
            <p:spPr>
              <a:xfrm>
                <a:off x="8535932" y="3925398"/>
                <a:ext cx="793026" cy="394660"/>
              </a:xfrm>
              <a:prstGeom prst="rect">
                <a:avLst/>
              </a:prstGeom>
              <a:blipFill>
                <a:blip r:embed="rId21"/>
                <a:stretch>
                  <a:fillRect r="-16923" b="-6154"/>
                </a:stretch>
              </a:blipFill>
            </p:spPr>
            <p:txBody>
              <a:bodyPr/>
              <a:lstStyle/>
              <a:p>
                <a:r>
                  <a:rPr lang="en-US">
                    <a:noFill/>
                  </a:rPr>
                  <a:t> </a:t>
                </a:r>
              </a:p>
            </p:txBody>
          </p:sp>
        </mc:Fallback>
      </mc:AlternateContent>
      <p:sp>
        <p:nvSpPr>
          <p:cNvPr id="35" name="Rectangle: Rounded Corners 34">
            <a:extLst>
              <a:ext uri="{FF2B5EF4-FFF2-40B4-BE49-F238E27FC236}">
                <a16:creationId xmlns:a16="http://schemas.microsoft.com/office/drawing/2014/main" id="{64496126-3448-941D-20FB-AA6D918A0A6F}"/>
              </a:ext>
            </a:extLst>
          </p:cNvPr>
          <p:cNvSpPr/>
          <p:nvPr/>
        </p:nvSpPr>
        <p:spPr>
          <a:xfrm>
            <a:off x="9535684" y="3924216"/>
            <a:ext cx="841411"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2D6DD64-544A-3BFB-1554-472B00023753}"/>
                  </a:ext>
                </a:extLst>
              </p:cNvPr>
              <p:cNvSpPr txBox="1"/>
              <p:nvPr/>
            </p:nvSpPr>
            <p:spPr>
              <a:xfrm>
                <a:off x="9495045" y="3926924"/>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b="0" i="1" smtClean="0">
                                  <a:latin typeface="Cambria Math" panose="02040503050406030204" pitchFamily="18" charset="0"/>
                                </a:rPr>
                                <m:t>1</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7" name="TextBox 36">
                <a:extLst>
                  <a:ext uri="{FF2B5EF4-FFF2-40B4-BE49-F238E27FC236}">
                    <a16:creationId xmlns:a16="http://schemas.microsoft.com/office/drawing/2014/main" id="{42D6DD64-544A-3BFB-1554-472B00023753}"/>
                  </a:ext>
                </a:extLst>
              </p:cNvPr>
              <p:cNvSpPr txBox="1">
                <a:spLocks noRot="1" noChangeAspect="1" noMove="1" noResize="1" noEditPoints="1" noAdjustHandles="1" noChangeArrowheads="1" noChangeShapeType="1" noTextEdit="1"/>
              </p:cNvSpPr>
              <p:nvPr/>
            </p:nvSpPr>
            <p:spPr>
              <a:xfrm>
                <a:off x="9495045" y="3926924"/>
                <a:ext cx="793026" cy="394660"/>
              </a:xfrm>
              <a:prstGeom prst="rect">
                <a:avLst/>
              </a:prstGeom>
              <a:blipFill>
                <a:blip r:embed="rId22"/>
                <a:stretch>
                  <a:fillRect r="-1692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3A23075-1BEC-C90A-3928-11D2E5887DE5}"/>
                  </a:ext>
                </a:extLst>
              </p:cNvPr>
              <p:cNvSpPr txBox="1"/>
              <p:nvPr/>
            </p:nvSpPr>
            <p:spPr>
              <a:xfrm>
                <a:off x="10393488" y="39497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A3A23075-1BEC-C90A-3928-11D2E5887DE5}"/>
                  </a:ext>
                </a:extLst>
              </p:cNvPr>
              <p:cNvSpPr txBox="1">
                <a:spLocks noRot="1" noChangeAspect="1" noMove="1" noResize="1" noEditPoints="1" noAdjustHandles="1" noChangeArrowheads="1" noChangeShapeType="1" noTextEdit="1"/>
              </p:cNvSpPr>
              <p:nvPr/>
            </p:nvSpPr>
            <p:spPr>
              <a:xfrm>
                <a:off x="10393488" y="3949772"/>
                <a:ext cx="381730" cy="369332"/>
              </a:xfrm>
              <a:prstGeom prst="rect">
                <a:avLst/>
              </a:prstGeom>
              <a:blipFill>
                <a:blip r:embed="rId23"/>
                <a:stretch>
                  <a:fillRect/>
                </a:stretch>
              </a:blipFill>
            </p:spPr>
            <p:txBody>
              <a:bodyPr/>
              <a:lstStyle/>
              <a:p>
                <a:r>
                  <a:rPr lang="en-US">
                    <a:noFill/>
                  </a:rPr>
                  <a:t> </a:t>
                </a:r>
              </a:p>
            </p:txBody>
          </p:sp>
        </mc:Fallback>
      </mc:AlternateContent>
      <p:sp>
        <p:nvSpPr>
          <p:cNvPr id="40" name="Rectangle: Rounded Corners 39">
            <a:extLst>
              <a:ext uri="{FF2B5EF4-FFF2-40B4-BE49-F238E27FC236}">
                <a16:creationId xmlns:a16="http://schemas.microsoft.com/office/drawing/2014/main" id="{6E5CC054-6469-F8F7-C7CA-95A3A304DA40}"/>
              </a:ext>
            </a:extLst>
          </p:cNvPr>
          <p:cNvSpPr/>
          <p:nvPr/>
        </p:nvSpPr>
        <p:spPr>
          <a:xfrm>
            <a:off x="10775218" y="3900682"/>
            <a:ext cx="78880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B6FB09B-FBC8-223C-19C4-5D24C29BFA76}"/>
                  </a:ext>
                </a:extLst>
              </p:cNvPr>
              <p:cNvSpPr txBox="1"/>
              <p:nvPr/>
            </p:nvSpPr>
            <p:spPr>
              <a:xfrm>
                <a:off x="10734577" y="3867530"/>
                <a:ext cx="829449"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41" name="TextBox 40">
                <a:extLst>
                  <a:ext uri="{FF2B5EF4-FFF2-40B4-BE49-F238E27FC236}">
                    <a16:creationId xmlns:a16="http://schemas.microsoft.com/office/drawing/2014/main" id="{6B6FB09B-FBC8-223C-19C4-5D24C29BFA76}"/>
                  </a:ext>
                </a:extLst>
              </p:cNvPr>
              <p:cNvSpPr txBox="1">
                <a:spLocks noRot="1" noChangeAspect="1" noMove="1" noResize="1" noEditPoints="1" noAdjustHandles="1" noChangeArrowheads="1" noChangeShapeType="1" noTextEdit="1"/>
              </p:cNvSpPr>
              <p:nvPr/>
            </p:nvSpPr>
            <p:spPr>
              <a:xfrm>
                <a:off x="10734577" y="3867530"/>
                <a:ext cx="829449" cy="394660"/>
              </a:xfrm>
              <a:prstGeom prst="rect">
                <a:avLst/>
              </a:prstGeom>
              <a:blipFill>
                <a:blip r:embed="rId24"/>
                <a:stretch>
                  <a:fillRect r="-11765" b="-7692"/>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851E06F-78F4-0F53-AF0D-7F816DBED4B6}"/>
              </a:ext>
            </a:extLst>
          </p:cNvPr>
          <p:cNvCxnSpPr>
            <a:cxnSpLocks/>
          </p:cNvCxnSpPr>
          <p:nvPr/>
        </p:nvCxnSpPr>
        <p:spPr>
          <a:xfrm>
            <a:off x="8576572" y="3677398"/>
            <a:ext cx="2198646"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9A6219F-1D2B-5D90-F225-5E9830CDB7BF}"/>
                  </a:ext>
                </a:extLst>
              </p:cNvPr>
              <p:cNvSpPr txBox="1"/>
              <p:nvPr/>
            </p:nvSpPr>
            <p:spPr>
              <a:xfrm>
                <a:off x="9012521" y="324877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43" name="TextBox 42">
                <a:extLst>
                  <a:ext uri="{FF2B5EF4-FFF2-40B4-BE49-F238E27FC236}">
                    <a16:creationId xmlns:a16="http://schemas.microsoft.com/office/drawing/2014/main" id="{E9A6219F-1D2B-5D90-F225-5E9830CDB7BF}"/>
                  </a:ext>
                </a:extLst>
              </p:cNvPr>
              <p:cNvSpPr txBox="1">
                <a:spLocks noRot="1" noChangeAspect="1" noMove="1" noResize="1" noEditPoints="1" noAdjustHandles="1" noChangeArrowheads="1" noChangeShapeType="1" noTextEdit="1"/>
              </p:cNvSpPr>
              <p:nvPr/>
            </p:nvSpPr>
            <p:spPr>
              <a:xfrm>
                <a:off x="9012521" y="3248779"/>
                <a:ext cx="1101348" cy="394019"/>
              </a:xfrm>
              <a:prstGeom prst="rect">
                <a:avLst/>
              </a:prstGeom>
              <a:blipFill>
                <a:blip r:embed="rId25"/>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F4D0BF-46CE-EE50-7B4A-86AEC419C8CD}"/>
                  </a:ext>
                </a:extLst>
              </p:cNvPr>
              <p:cNvSpPr txBox="1"/>
              <p:nvPr/>
            </p:nvSpPr>
            <p:spPr>
              <a:xfrm>
                <a:off x="3547847" y="2983296"/>
                <a:ext cx="4269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oMath>
                  </m:oMathPara>
                </a14:m>
                <a:endParaRPr lang="en-US" dirty="0"/>
              </a:p>
            </p:txBody>
          </p:sp>
        </mc:Choice>
        <mc:Fallback xmlns="">
          <p:sp>
            <p:nvSpPr>
              <p:cNvPr id="4" name="TextBox 3">
                <a:extLst>
                  <a:ext uri="{FF2B5EF4-FFF2-40B4-BE49-F238E27FC236}">
                    <a16:creationId xmlns:a16="http://schemas.microsoft.com/office/drawing/2014/main" id="{2AF4D0BF-46CE-EE50-7B4A-86AEC419C8CD}"/>
                  </a:ext>
                </a:extLst>
              </p:cNvPr>
              <p:cNvSpPr txBox="1">
                <a:spLocks noRot="1" noChangeAspect="1" noMove="1" noResize="1" noEditPoints="1" noAdjustHandles="1" noChangeArrowheads="1" noChangeShapeType="1" noTextEdit="1"/>
              </p:cNvSpPr>
              <p:nvPr/>
            </p:nvSpPr>
            <p:spPr>
              <a:xfrm>
                <a:off x="3547847" y="2983296"/>
                <a:ext cx="426911" cy="369332"/>
              </a:xfrm>
              <a:prstGeom prst="rect">
                <a:avLst/>
              </a:prstGeom>
              <a:blipFill>
                <a:blip r:embed="rId26"/>
                <a:stretch>
                  <a:fillRect/>
                </a:stretch>
              </a:blipFill>
            </p:spPr>
            <p:txBody>
              <a:bodyPr/>
              <a:lstStyle/>
              <a:p>
                <a:r>
                  <a:rPr lang="en-US">
                    <a:noFill/>
                  </a:rPr>
                  <a:t> </a:t>
                </a:r>
              </a:p>
            </p:txBody>
          </p:sp>
        </mc:Fallback>
      </mc:AlternateContent>
      <p:pic>
        <p:nvPicPr>
          <p:cNvPr id="2" name="Graphic 1" descr="Wireless with solid fill">
            <a:extLst>
              <a:ext uri="{FF2B5EF4-FFF2-40B4-BE49-F238E27FC236}">
                <a16:creationId xmlns:a16="http://schemas.microsoft.com/office/drawing/2014/main" id="{BAF5E230-391F-CD95-E953-3A19E42B9B2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6355778" y="2407015"/>
            <a:ext cx="322586" cy="297515"/>
          </a:xfrm>
          <a:prstGeom prst="rect">
            <a:avLst/>
          </a:prstGeom>
        </p:spPr>
      </p:pic>
      <p:pic>
        <p:nvPicPr>
          <p:cNvPr id="7" name="Graphic 6" descr="Wireless with solid fill">
            <a:extLst>
              <a:ext uri="{FF2B5EF4-FFF2-40B4-BE49-F238E27FC236}">
                <a16:creationId xmlns:a16="http://schemas.microsoft.com/office/drawing/2014/main" id="{B2E3933A-EEAE-072F-FD92-6F87EBC808D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5090621" y="3424738"/>
            <a:ext cx="322586" cy="297515"/>
          </a:xfrm>
          <a:prstGeom prst="rect">
            <a:avLst/>
          </a:prstGeom>
        </p:spPr>
      </p:pic>
      <p:pic>
        <p:nvPicPr>
          <p:cNvPr id="8" name="Graphic 7" descr="Wireless with solid fill">
            <a:extLst>
              <a:ext uri="{FF2B5EF4-FFF2-40B4-BE49-F238E27FC236}">
                <a16:creationId xmlns:a16="http://schemas.microsoft.com/office/drawing/2014/main" id="{BBA6680F-13FA-31A2-C4ED-82916101492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5872432" y="4244669"/>
            <a:ext cx="322586" cy="297515"/>
          </a:xfrm>
          <a:prstGeom prst="rect">
            <a:avLst/>
          </a:prstGeom>
        </p:spPr>
      </p:pic>
    </p:spTree>
    <p:extLst>
      <p:ext uri="{BB962C8B-B14F-4D97-AF65-F5344CB8AC3E}">
        <p14:creationId xmlns:p14="http://schemas.microsoft.com/office/powerpoint/2010/main" val="200283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EB6D0-8B6E-0074-867D-B01E1215A3A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FC6FF36-3B40-4018-CF4B-406F4713871C}"/>
              </a:ext>
            </a:extLst>
          </p:cNvPr>
          <p:cNvSpPr/>
          <p:nvPr/>
        </p:nvSpPr>
        <p:spPr>
          <a:xfrm>
            <a:off x="55236" y="612388"/>
            <a:ext cx="7664824" cy="52415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Connector: Elbow 215">
            <a:extLst>
              <a:ext uri="{FF2B5EF4-FFF2-40B4-BE49-F238E27FC236}">
                <a16:creationId xmlns:a16="http://schemas.microsoft.com/office/drawing/2014/main" id="{2A9E18C8-74C1-381D-290B-0FD9064E8B20}"/>
              </a:ext>
            </a:extLst>
          </p:cNvPr>
          <p:cNvCxnSpPr>
            <a:cxnSpLocks/>
          </p:cNvCxnSpPr>
          <p:nvPr/>
        </p:nvCxnSpPr>
        <p:spPr>
          <a:xfrm rot="16200000" flipH="1">
            <a:off x="11116" y="3735208"/>
            <a:ext cx="2708426" cy="751560"/>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3D0EB1F5-4BF7-DFB5-869A-BA1ADA6CD6D6}"/>
              </a:ext>
            </a:extLst>
          </p:cNvPr>
          <p:cNvCxnSpPr>
            <a:cxnSpLocks/>
          </p:cNvCxnSpPr>
          <p:nvPr/>
        </p:nvCxnSpPr>
        <p:spPr>
          <a:xfrm rot="16200000" flipH="1">
            <a:off x="-12222" y="3389853"/>
            <a:ext cx="2413826" cy="109283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CF69355-8B0F-1D71-75B7-95202A6B1384}"/>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3DE298B0-3E9D-0875-918E-F1AA82E34D76}"/>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385D0AE5-F8A9-71CB-4E8E-09DCF9430D51}"/>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D6C2CF56-6BE0-BD27-4C17-F4231427F6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938" y="-2623"/>
            <a:ext cx="3880761" cy="2910571"/>
          </a:xfrm>
          <a:prstGeom prst="rect">
            <a:avLst/>
          </a:prstGeom>
        </p:spPr>
      </p:pic>
      <p:sp>
        <p:nvSpPr>
          <p:cNvPr id="6" name="Oval 5">
            <a:extLst>
              <a:ext uri="{FF2B5EF4-FFF2-40B4-BE49-F238E27FC236}">
                <a16:creationId xmlns:a16="http://schemas.microsoft.com/office/drawing/2014/main" id="{3A05FA17-5FD2-D32F-4B5E-5FF72F5343BB}"/>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1657AD1-B032-3AAB-F3B3-8A2A46D3C429}"/>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7D0CE30F-2710-31EA-38AD-49AE4E89CA38}"/>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8EC91F4-539E-66BC-BC0F-5434B552B6A8}"/>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FE535CE5-DEB8-4F25-64BE-CFD7EC52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117" name="TextBox 116">
            <a:extLst>
              <a:ext uri="{FF2B5EF4-FFF2-40B4-BE49-F238E27FC236}">
                <a16:creationId xmlns:a16="http://schemas.microsoft.com/office/drawing/2014/main" id="{281552C5-45E1-A05C-8224-A5B3CA82634D}"/>
              </a:ext>
            </a:extLst>
          </p:cNvPr>
          <p:cNvSpPr txBox="1"/>
          <p:nvPr/>
        </p:nvSpPr>
        <p:spPr>
          <a:xfrm>
            <a:off x="6093816" y="6144988"/>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A038E217-DED4-7C15-A813-575DFAC4554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28</a:t>
            </a:fld>
            <a:endParaRPr lang="en-GB" sz="1600" noProof="0" dirty="0"/>
          </a:p>
        </p:txBody>
      </p:sp>
      <p:cxnSp>
        <p:nvCxnSpPr>
          <p:cNvPr id="2" name="Straight Arrow Connector 1">
            <a:extLst>
              <a:ext uri="{FF2B5EF4-FFF2-40B4-BE49-F238E27FC236}">
                <a16:creationId xmlns:a16="http://schemas.microsoft.com/office/drawing/2014/main" id="{9D20A79A-E4BD-2252-A95A-F1DEC0FA8DC3}"/>
              </a:ext>
            </a:extLst>
          </p:cNvPr>
          <p:cNvCxnSpPr>
            <a:cxnSpLocks/>
          </p:cNvCxnSpPr>
          <p:nvPr/>
        </p:nvCxnSpPr>
        <p:spPr>
          <a:xfrm>
            <a:off x="8557805" y="4383660"/>
            <a:ext cx="343429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83FB8B-3137-ADBA-FE30-47070F1709B6}"/>
                  </a:ext>
                </a:extLst>
              </p:cNvPr>
              <p:cNvSpPr txBox="1"/>
              <p:nvPr/>
            </p:nvSpPr>
            <p:spPr>
              <a:xfrm>
                <a:off x="11730715" y="446177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F83FB8B-3137-ADBA-FE30-47070F1709B6}"/>
                  </a:ext>
                </a:extLst>
              </p:cNvPr>
              <p:cNvSpPr txBox="1">
                <a:spLocks noRot="1" noChangeAspect="1" noMove="1" noResize="1" noEditPoints="1" noAdjustHandles="1" noChangeArrowheads="1" noChangeShapeType="1" noTextEdit="1"/>
              </p:cNvSpPr>
              <p:nvPr/>
            </p:nvSpPr>
            <p:spPr>
              <a:xfrm>
                <a:off x="11730715" y="4461771"/>
                <a:ext cx="161133" cy="276999"/>
              </a:xfrm>
              <a:prstGeom prst="rect">
                <a:avLst/>
              </a:prstGeom>
              <a:blipFill>
                <a:blip r:embed="rId7"/>
                <a:stretch>
                  <a:fillRect l="-25926" r="-22222" b="-6667"/>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A3299F9A-9559-3E9E-E9B2-C70E707C4142}"/>
              </a:ext>
            </a:extLst>
          </p:cNvPr>
          <p:cNvSpPr/>
          <p:nvPr/>
        </p:nvSpPr>
        <p:spPr>
          <a:xfrm>
            <a:off x="8576572" y="3922690"/>
            <a:ext cx="8294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BC2903-E2D9-EBD2-7191-780FF932832C}"/>
                  </a:ext>
                </a:extLst>
              </p:cNvPr>
              <p:cNvSpPr txBox="1"/>
              <p:nvPr/>
            </p:nvSpPr>
            <p:spPr>
              <a:xfrm>
                <a:off x="8535932" y="3925398"/>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52BC2903-E2D9-EBD2-7191-780FF932832C}"/>
                  </a:ext>
                </a:extLst>
              </p:cNvPr>
              <p:cNvSpPr txBox="1">
                <a:spLocks noRot="1" noChangeAspect="1" noMove="1" noResize="1" noEditPoints="1" noAdjustHandles="1" noChangeArrowheads="1" noChangeShapeType="1" noTextEdit="1"/>
              </p:cNvSpPr>
              <p:nvPr/>
            </p:nvSpPr>
            <p:spPr>
              <a:xfrm>
                <a:off x="8535932" y="3925398"/>
                <a:ext cx="793026" cy="394660"/>
              </a:xfrm>
              <a:prstGeom prst="rect">
                <a:avLst/>
              </a:prstGeom>
              <a:blipFill>
                <a:blip r:embed="rId8"/>
                <a:stretch>
                  <a:fillRect r="-16923" b="-6154"/>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C5731E62-3E64-2893-E179-D502F049BEF3}"/>
              </a:ext>
            </a:extLst>
          </p:cNvPr>
          <p:cNvSpPr/>
          <p:nvPr/>
        </p:nvSpPr>
        <p:spPr>
          <a:xfrm>
            <a:off x="9535684" y="3924216"/>
            <a:ext cx="841411"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E4131B-E0D1-2F06-7B61-48B54184C427}"/>
                  </a:ext>
                </a:extLst>
              </p:cNvPr>
              <p:cNvSpPr txBox="1"/>
              <p:nvPr/>
            </p:nvSpPr>
            <p:spPr>
              <a:xfrm>
                <a:off x="9495045" y="3926924"/>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b="0" i="1" smtClean="0">
                                  <a:latin typeface="Cambria Math" panose="02040503050406030204" pitchFamily="18" charset="0"/>
                                </a:rPr>
                                <m:t>1</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7AE4131B-E0D1-2F06-7B61-48B54184C427}"/>
                  </a:ext>
                </a:extLst>
              </p:cNvPr>
              <p:cNvSpPr txBox="1">
                <a:spLocks noRot="1" noChangeAspect="1" noMove="1" noResize="1" noEditPoints="1" noAdjustHandles="1" noChangeArrowheads="1" noChangeShapeType="1" noTextEdit="1"/>
              </p:cNvSpPr>
              <p:nvPr/>
            </p:nvSpPr>
            <p:spPr>
              <a:xfrm>
                <a:off x="9495045" y="3926924"/>
                <a:ext cx="793026" cy="394660"/>
              </a:xfrm>
              <a:prstGeom prst="rect">
                <a:avLst/>
              </a:prstGeom>
              <a:blipFill>
                <a:blip r:embed="rId9"/>
                <a:stretch>
                  <a:fillRect r="-1692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56DB6-4BC5-94F8-E5CE-BCFB1D44E3C8}"/>
                  </a:ext>
                </a:extLst>
              </p:cNvPr>
              <p:cNvSpPr txBox="1"/>
              <p:nvPr/>
            </p:nvSpPr>
            <p:spPr>
              <a:xfrm>
                <a:off x="10393488" y="39497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F0D56DB6-4BC5-94F8-E5CE-BCFB1D44E3C8}"/>
                  </a:ext>
                </a:extLst>
              </p:cNvPr>
              <p:cNvSpPr txBox="1">
                <a:spLocks noRot="1" noChangeAspect="1" noMove="1" noResize="1" noEditPoints="1" noAdjustHandles="1" noChangeArrowheads="1" noChangeShapeType="1" noTextEdit="1"/>
              </p:cNvSpPr>
              <p:nvPr/>
            </p:nvSpPr>
            <p:spPr>
              <a:xfrm>
                <a:off x="10393488" y="3949772"/>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C0D2A063-B2A3-0972-9124-315A8C47C2BD}"/>
              </a:ext>
            </a:extLst>
          </p:cNvPr>
          <p:cNvSpPr/>
          <p:nvPr/>
        </p:nvSpPr>
        <p:spPr>
          <a:xfrm>
            <a:off x="10775218" y="3900682"/>
            <a:ext cx="78880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E320E3-50AA-37D1-CF83-B3B38D23937E}"/>
                  </a:ext>
                </a:extLst>
              </p:cNvPr>
              <p:cNvSpPr txBox="1"/>
              <p:nvPr/>
            </p:nvSpPr>
            <p:spPr>
              <a:xfrm>
                <a:off x="10734577" y="3867530"/>
                <a:ext cx="829449"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21E320E3-50AA-37D1-CF83-B3B38D23937E}"/>
                  </a:ext>
                </a:extLst>
              </p:cNvPr>
              <p:cNvSpPr txBox="1">
                <a:spLocks noRot="1" noChangeAspect="1" noMove="1" noResize="1" noEditPoints="1" noAdjustHandles="1" noChangeArrowheads="1" noChangeShapeType="1" noTextEdit="1"/>
              </p:cNvSpPr>
              <p:nvPr/>
            </p:nvSpPr>
            <p:spPr>
              <a:xfrm>
                <a:off x="10734577" y="3867530"/>
                <a:ext cx="829449" cy="394660"/>
              </a:xfrm>
              <a:prstGeom prst="rect">
                <a:avLst/>
              </a:prstGeom>
              <a:blipFill>
                <a:blip r:embed="rId11"/>
                <a:stretch>
                  <a:fillRect r="-11765" b="-769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6B86D31-CEB0-1D57-311B-7DB08FDDF260}"/>
              </a:ext>
            </a:extLst>
          </p:cNvPr>
          <p:cNvCxnSpPr>
            <a:cxnSpLocks/>
          </p:cNvCxnSpPr>
          <p:nvPr/>
        </p:nvCxnSpPr>
        <p:spPr>
          <a:xfrm>
            <a:off x="8576572" y="3677398"/>
            <a:ext cx="2198646"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530CBF-C8A4-6784-E333-E3B44E624A72}"/>
                  </a:ext>
                </a:extLst>
              </p:cNvPr>
              <p:cNvSpPr txBox="1"/>
              <p:nvPr/>
            </p:nvSpPr>
            <p:spPr>
              <a:xfrm>
                <a:off x="9012521" y="324877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35530CBF-C8A4-6784-E333-E3B44E624A72}"/>
                  </a:ext>
                </a:extLst>
              </p:cNvPr>
              <p:cNvSpPr txBox="1">
                <a:spLocks noRot="1" noChangeAspect="1" noMove="1" noResize="1" noEditPoints="1" noAdjustHandles="1" noChangeArrowheads="1" noChangeShapeType="1" noTextEdit="1"/>
              </p:cNvSpPr>
              <p:nvPr/>
            </p:nvSpPr>
            <p:spPr>
              <a:xfrm>
                <a:off x="9012521" y="3248779"/>
                <a:ext cx="1101348" cy="394019"/>
              </a:xfrm>
              <a:prstGeom prst="rect">
                <a:avLst/>
              </a:prstGeom>
              <a:blipFill>
                <a:blip r:embed="rId12"/>
                <a:stretch>
                  <a:fillRect b="-7692"/>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293DB44D-C6BB-09CE-2579-0DC60F77038E}"/>
              </a:ext>
            </a:extLst>
          </p:cNvPr>
          <p:cNvGrpSpPr/>
          <p:nvPr/>
        </p:nvGrpSpPr>
        <p:grpSpPr>
          <a:xfrm>
            <a:off x="532562" y="1801748"/>
            <a:ext cx="623653" cy="669179"/>
            <a:chOff x="94594" y="1868587"/>
            <a:chExt cx="623653" cy="669179"/>
          </a:xfrm>
        </p:grpSpPr>
        <p:grpSp>
          <p:nvGrpSpPr>
            <p:cNvPr id="74" name="Group 73">
              <a:extLst>
                <a:ext uri="{FF2B5EF4-FFF2-40B4-BE49-F238E27FC236}">
                  <a16:creationId xmlns:a16="http://schemas.microsoft.com/office/drawing/2014/main" id="{9E56D224-8A81-376A-241D-B733DB96E1CA}"/>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DFE508E3-7C40-CEF5-6F7C-ED8EE3F9C0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B9EC9C8-B6FC-5BA7-C46A-5DB8E519FDB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220505A-B2B5-184C-F720-90DF8B793C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69045C2-972F-B7AA-0344-56FBDC7C9B02}"/>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0C4D9DD8-9069-03F1-E943-615219829BF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0646E36-6997-220A-E33F-D1DCBB951B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245CA30-150A-9847-EFB0-D03C60ED91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E11E0CE-0D99-C0D6-D7DE-D58411E1924A}"/>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3B79A0E5-1ABC-4C75-1B8F-140B9A72AF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B7A3FB-0626-B781-BB1F-10FC0B23173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9C3606-CA1A-219C-E80B-B8A359D1976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072CF11-8E52-55B8-405E-F84F8EA54B93}"/>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EBE12C2D-6718-4280-FCC9-C4BCE4337D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980BA0-8C97-9B4D-A615-C60F8F891A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74315B1-9428-955D-820D-4EEF5A2E0A8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6D0EB39-FA03-3162-EBE2-2FF01A77E937}"/>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420D19FC-8462-35DF-B214-F6DBAF2B9F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49AA119-8DD7-1924-A39A-D20AA25A5B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143EA56-C18D-5CD0-956B-974FAC55F37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BF1D1869-8972-DE27-D13B-CC29267F3A02}"/>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9EB54E54-EC84-3778-6892-6121504F8B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4A346B-029A-74EF-D2F0-3C36E686AD5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E4EB1DA-AA52-8155-E2BC-72903845F3F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C36190D-8CB8-5BCD-A6F3-AF8E44C29539}"/>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25EC3041-02C0-59A8-968E-881B393C68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B4EEE9-022D-019B-C1F1-879B661EDB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B74290-D71B-DC71-4BD5-673CF4A382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9CD3AB9-4388-21C0-82BC-DAA7F7CC25A8}"/>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A5E1B724-4BE0-5F01-D065-6E388934566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63869D2-235D-5E40-0711-7267481303D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F1F010B-9FA0-0316-2BEB-E1889A9889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4884A816-3D71-7468-1904-A9B0D400E7AA}"/>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2460704F-47C4-A589-9842-D797D67104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E0384D-54C8-F28A-6F6A-262832D131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200FDB-7503-B5E7-B8CD-B5B7D949CB9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F4275CBB-7E7A-363E-E41C-87DFB1B91CBB}"/>
              </a:ext>
            </a:extLst>
          </p:cNvPr>
          <p:cNvPicPr>
            <a:picLocks noChangeAspect="1"/>
          </p:cNvPicPr>
          <p:nvPr/>
        </p:nvPicPr>
        <p:blipFill>
          <a:blip r:embed="rId13"/>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9454AA9C-22C1-8422-AFA0-9826F2A6A2D6}"/>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C2B81243-533B-8BD4-EFBC-C7D49C7EC371}"/>
              </a:ext>
            </a:extLst>
          </p:cNvPr>
          <p:cNvPicPr>
            <a:picLocks noChangeAspect="1"/>
          </p:cNvPicPr>
          <p:nvPr/>
        </p:nvPicPr>
        <p:blipFill>
          <a:blip r:embed="rId13"/>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D39A6F5A-3C68-3D56-F44C-FFA510051CE0}"/>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A21CB29-1A4F-794D-2ABA-F09C2FDC06BE}"/>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CA21CB29-1A4F-794D-2ABA-F09C2FDC06BE}"/>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1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14AA891-E1D8-63EA-2627-EDDDFD4A9BFD}"/>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97362054-7592-97A2-825E-3ECF2539AD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88213EBE-B058-EC48-D273-9621DCA4D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2F3D9413-693A-6919-69B7-ABB3A9F6FE71}"/>
              </a:ext>
            </a:extLst>
          </p:cNvPr>
          <p:cNvSpPr/>
          <p:nvPr/>
        </p:nvSpPr>
        <p:spPr>
          <a:xfrm>
            <a:off x="60456"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27061AAC-E1B9-89F9-DB6C-5CDE4ABA17D7}"/>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AD3CC286-3E4D-FDC7-D91C-45F0C6C2F45E}"/>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1C90F209-6587-FF73-38EA-820FD363E32C}"/>
              </a:ext>
            </a:extLst>
          </p:cNvPr>
          <p:cNvSpPr/>
          <p:nvPr/>
        </p:nvSpPr>
        <p:spPr>
          <a:xfrm>
            <a:off x="1957892" y="4098131"/>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C6DF352-03E3-7410-3591-CD3F5A8E9800}"/>
              </a:ext>
            </a:extLst>
          </p:cNvPr>
          <p:cNvCxnSpPr>
            <a:cxnSpLocks/>
          </p:cNvCxnSpPr>
          <p:nvPr/>
        </p:nvCxnSpPr>
        <p:spPr>
          <a:xfrm flipV="1">
            <a:off x="2944536" y="3528845"/>
            <a:ext cx="818655" cy="1039372"/>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9D76649-58B5-D5E8-BD6B-664ED4BECDB2}"/>
              </a:ext>
            </a:extLst>
          </p:cNvPr>
          <p:cNvCxnSpPr>
            <a:cxnSpLocks/>
          </p:cNvCxnSpPr>
          <p:nvPr/>
        </p:nvCxnSpPr>
        <p:spPr>
          <a:xfrm flipV="1">
            <a:off x="2951816" y="3440747"/>
            <a:ext cx="214674" cy="797468"/>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87522B0-85B4-3AE6-DC7B-484EA17F7D03}"/>
              </a:ext>
            </a:extLst>
          </p:cNvPr>
          <p:cNvCxnSpPr>
            <a:cxnSpLocks/>
          </p:cNvCxnSpPr>
          <p:nvPr/>
        </p:nvCxnSpPr>
        <p:spPr>
          <a:xfrm rot="16200000" flipH="1">
            <a:off x="384294" y="3017714"/>
            <a:ext cx="1848644" cy="1324401"/>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C598EF1-D310-85BF-8353-B4EB566832E0}"/>
              </a:ext>
            </a:extLst>
          </p:cNvPr>
          <p:cNvCxnSpPr>
            <a:cxnSpLocks/>
            <a:endCxn id="34" idx="1"/>
          </p:cNvCxnSpPr>
          <p:nvPr/>
        </p:nvCxnSpPr>
        <p:spPr>
          <a:xfrm rot="16200000" flipH="1">
            <a:off x="645080" y="3093479"/>
            <a:ext cx="1650699" cy="97492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CCB589B-48E0-1A96-6FF5-058D09341E61}"/>
                  </a:ext>
                </a:extLst>
              </p:cNvPr>
              <p:cNvSpPr txBox="1"/>
              <p:nvPr/>
            </p:nvSpPr>
            <p:spPr>
              <a:xfrm>
                <a:off x="413388" y="2792017"/>
                <a:ext cx="515076"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𝑥</m:t>
                          </m:r>
                        </m:sub>
                      </m:sSub>
                    </m:oMath>
                  </m:oMathPara>
                </a14:m>
                <a:endParaRPr lang="en-GB" dirty="0"/>
              </a:p>
            </p:txBody>
          </p:sp>
        </mc:Choice>
        <mc:Fallback xmlns="">
          <p:sp>
            <p:nvSpPr>
              <p:cNvPr id="52" name="TextBox 51">
                <a:extLst>
                  <a:ext uri="{FF2B5EF4-FFF2-40B4-BE49-F238E27FC236}">
                    <a16:creationId xmlns:a16="http://schemas.microsoft.com/office/drawing/2014/main" id="{4CCB589B-48E0-1A96-6FF5-058D09341E61}"/>
                  </a:ext>
                </a:extLst>
              </p:cNvPr>
              <p:cNvSpPr txBox="1">
                <a:spLocks noRot="1" noChangeAspect="1" noMove="1" noResize="1" noEditPoints="1" noAdjustHandles="1" noChangeArrowheads="1" noChangeShapeType="1" noTextEdit="1"/>
              </p:cNvSpPr>
              <p:nvPr/>
            </p:nvSpPr>
            <p:spPr>
              <a:xfrm>
                <a:off x="413388" y="2792017"/>
                <a:ext cx="515076" cy="369332"/>
              </a:xfrm>
              <a:prstGeom prst="rect">
                <a:avLst/>
              </a:prstGeom>
              <a:blipFill>
                <a:blip r:embed="rId15"/>
                <a:stretch>
                  <a:fillRect b="-1269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4D0D689-7C87-8E8A-67CA-0DD9C971BBDD}"/>
                  </a:ext>
                </a:extLst>
              </p:cNvPr>
              <p:cNvSpPr txBox="1"/>
              <p:nvPr/>
            </p:nvSpPr>
            <p:spPr>
              <a:xfrm>
                <a:off x="711478" y="3367393"/>
                <a:ext cx="607687" cy="391261"/>
              </a:xfrm>
              <a:prstGeom prst="rect">
                <a:avLst/>
              </a:prstGeom>
              <a:solidFill>
                <a:schemeClr val="bg1">
                  <a:alpha val="85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𝑦</m:t>
                          </m:r>
                        </m:sub>
                      </m:sSub>
                    </m:oMath>
                  </m:oMathPara>
                </a14:m>
                <a:endParaRPr lang="en-US" dirty="0"/>
              </a:p>
            </p:txBody>
          </p:sp>
        </mc:Choice>
        <mc:Fallback xmlns="">
          <p:sp>
            <p:nvSpPr>
              <p:cNvPr id="54" name="TextBox 53">
                <a:extLst>
                  <a:ext uri="{FF2B5EF4-FFF2-40B4-BE49-F238E27FC236}">
                    <a16:creationId xmlns:a16="http://schemas.microsoft.com/office/drawing/2014/main" id="{C4D0D689-7C87-8E8A-67CA-0DD9C971BBDD}"/>
                  </a:ext>
                </a:extLst>
              </p:cNvPr>
              <p:cNvSpPr txBox="1">
                <a:spLocks noRot="1" noChangeAspect="1" noMove="1" noResize="1" noEditPoints="1" noAdjustHandles="1" noChangeArrowheads="1" noChangeShapeType="1" noTextEdit="1"/>
              </p:cNvSpPr>
              <p:nvPr/>
            </p:nvSpPr>
            <p:spPr>
              <a:xfrm>
                <a:off x="711478" y="3367393"/>
                <a:ext cx="607687" cy="391261"/>
              </a:xfrm>
              <a:prstGeom prst="rect">
                <a:avLst/>
              </a:prstGeom>
              <a:blipFill>
                <a:blip r:embed="rId16"/>
                <a:stretch>
                  <a:fillRect b="-597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8057DE18-B0E8-01CB-41E2-4C2AAE026602}"/>
                  </a:ext>
                </a:extLst>
              </p:cNvPr>
              <p:cNvSpPr txBox="1"/>
              <p:nvPr/>
            </p:nvSpPr>
            <p:spPr>
              <a:xfrm>
                <a:off x="3387088" y="4064541"/>
                <a:ext cx="880488"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199" name="TextBox 198">
                <a:extLst>
                  <a:ext uri="{FF2B5EF4-FFF2-40B4-BE49-F238E27FC236}">
                    <a16:creationId xmlns:a16="http://schemas.microsoft.com/office/drawing/2014/main" id="{8057DE18-B0E8-01CB-41E2-4C2AAE026602}"/>
                  </a:ext>
                </a:extLst>
              </p:cNvPr>
              <p:cNvSpPr txBox="1">
                <a:spLocks noRot="1" noChangeAspect="1" noMove="1" noResize="1" noEditPoints="1" noAdjustHandles="1" noChangeArrowheads="1" noChangeShapeType="1" noTextEdit="1"/>
              </p:cNvSpPr>
              <p:nvPr/>
            </p:nvSpPr>
            <p:spPr>
              <a:xfrm>
                <a:off x="3387088" y="4064541"/>
                <a:ext cx="880488" cy="381515"/>
              </a:xfrm>
              <a:prstGeom prst="rect">
                <a:avLst/>
              </a:prstGeom>
              <a:blipFill>
                <a:blip r:embed="rId17"/>
                <a:stretch>
                  <a:fillRect r="-10274" b="-937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F4325F8D-09D9-3F2D-C385-0A4D0A807B02}"/>
                  </a:ext>
                </a:extLst>
              </p:cNvPr>
              <p:cNvSpPr txBox="1"/>
              <p:nvPr/>
            </p:nvSpPr>
            <p:spPr>
              <a:xfrm>
                <a:off x="2859717" y="3598609"/>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F4325F8D-09D9-3F2D-C385-0A4D0A807B02}"/>
                  </a:ext>
                </a:extLst>
              </p:cNvPr>
              <p:cNvSpPr txBox="1">
                <a:spLocks noRot="1" noChangeAspect="1" noMove="1" noResize="1" noEditPoints="1" noAdjustHandles="1" noChangeArrowheads="1" noChangeShapeType="1" noTextEdit="1"/>
              </p:cNvSpPr>
              <p:nvPr/>
            </p:nvSpPr>
            <p:spPr>
              <a:xfrm>
                <a:off x="2859717" y="3598609"/>
                <a:ext cx="802419" cy="381515"/>
              </a:xfrm>
              <a:prstGeom prst="rect">
                <a:avLst/>
              </a:prstGeom>
              <a:blipFill>
                <a:blip r:embed="rId18"/>
                <a:stretch>
                  <a:fillRect r="-12687" b="-9231"/>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AD55A65F-3C9A-AB40-EA81-5E4C6028BAD6}"/>
              </a:ext>
            </a:extLst>
          </p:cNvPr>
          <p:cNvSpPr/>
          <p:nvPr/>
        </p:nvSpPr>
        <p:spPr>
          <a:xfrm rot="5400000">
            <a:off x="672829"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3A728C8F-5953-1945-5C3D-8107EF3CBB5F}"/>
              </a:ext>
            </a:extLst>
          </p:cNvPr>
          <p:cNvSpPr/>
          <p:nvPr/>
        </p:nvSpPr>
        <p:spPr>
          <a:xfrm>
            <a:off x="1729140" y="4979118"/>
            <a:ext cx="1437349" cy="676110"/>
          </a:xfrm>
          <a:prstGeom prst="round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B11789FA-54CE-E6B7-EC54-813F6B6A82FC}"/>
                  </a:ext>
                </a:extLst>
              </p:cNvPr>
              <p:cNvSpPr txBox="1"/>
              <p:nvPr/>
            </p:nvSpPr>
            <p:spPr>
              <a:xfrm>
                <a:off x="1735455" y="4988429"/>
                <a:ext cx="1429814" cy="668260"/>
              </a:xfrm>
              <a:prstGeom prst="rect">
                <a:avLst/>
              </a:prstGeom>
              <a:noFill/>
            </p:spPr>
            <p:txBody>
              <a:bodyPr wrap="square">
                <a:spAutoFit/>
              </a:bodyPr>
              <a:lstStyle/>
              <a:p>
                <a:pPr algn="ctr"/>
                <a:r>
                  <a:rPr lang="en-GB" sz="1800" b="0" strike="noStrike" spc="-1" noProof="0" dirty="0">
                    <a:solidFill>
                      <a:srgbClr val="000000"/>
                    </a:solidFill>
                    <a:latin typeface="Calibri"/>
                  </a:rPr>
                  <a:t>Reward </a:t>
                </a:r>
                <a14:m>
                  <m:oMath xmlns:m="http://schemas.openxmlformats.org/officeDocument/2006/math">
                    <m:r>
                      <m:rPr>
                        <m:sty m:val="p"/>
                      </m:rPr>
                      <a:rPr lang="en-GB" b="0" i="0" smtClean="0">
                        <a:latin typeface="Cambria Math" panose="02040503050406030204" pitchFamily="18" charset="0"/>
                        <a:ea typeface="Cambria Math" panose="02040503050406030204" pitchFamily="18" charset="0"/>
                      </a:rPr>
                      <m:t>r</m:t>
                    </m:r>
                    <m:r>
                      <a:rPr lang="en-GB" b="0" i="0"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𝑥</m:t>
                        </m:r>
                      </m:sub>
                    </m:sSub>
                    <m:r>
                      <a:rPr lang="en-GB"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𝑦</m:t>
                        </m:r>
                      </m:sub>
                    </m:sSub>
                    <m:r>
                      <a:rPr lang="en-GB" b="0" i="1" smtClean="0">
                        <a:latin typeface="Cambria Math" panose="02040503050406030204" pitchFamily="18" charset="0"/>
                      </a:rPr>
                      <m:t>)</m:t>
                    </m:r>
                  </m:oMath>
                </a14:m>
                <a:endParaRPr lang="en-GB" noProof="0" dirty="0"/>
              </a:p>
            </p:txBody>
          </p:sp>
        </mc:Choice>
        <mc:Fallback xmlns="">
          <p:sp>
            <p:nvSpPr>
              <p:cNvPr id="203" name="TextBox 202">
                <a:extLst>
                  <a:ext uri="{FF2B5EF4-FFF2-40B4-BE49-F238E27FC236}">
                    <a16:creationId xmlns:a16="http://schemas.microsoft.com/office/drawing/2014/main" id="{B11789FA-54CE-E6B7-EC54-813F6B6A82FC}"/>
                  </a:ext>
                </a:extLst>
              </p:cNvPr>
              <p:cNvSpPr txBox="1">
                <a:spLocks noRot="1" noChangeAspect="1" noMove="1" noResize="1" noEditPoints="1" noAdjustHandles="1" noChangeArrowheads="1" noChangeShapeType="1" noTextEdit="1"/>
              </p:cNvSpPr>
              <p:nvPr/>
            </p:nvSpPr>
            <p:spPr>
              <a:xfrm>
                <a:off x="1735455" y="4988429"/>
                <a:ext cx="1429814" cy="668260"/>
              </a:xfrm>
              <a:prstGeom prst="rect">
                <a:avLst/>
              </a:prstGeom>
              <a:blipFill>
                <a:blip r:embed="rId19"/>
                <a:stretch>
                  <a:fillRect t="-4545" b="-4545"/>
                </a:stretch>
              </a:blipFill>
            </p:spPr>
            <p:txBody>
              <a:bodyPr/>
              <a:lstStyle/>
              <a:p>
                <a:r>
                  <a:rPr lang="en-US">
                    <a:noFill/>
                  </a:rPr>
                  <a:t> </a:t>
                </a:r>
              </a:p>
            </p:txBody>
          </p:sp>
        </mc:Fallback>
      </mc:AlternateContent>
      <p:cxnSp>
        <p:nvCxnSpPr>
          <p:cNvPr id="205" name="Straight Arrow Connector 204">
            <a:extLst>
              <a:ext uri="{FF2B5EF4-FFF2-40B4-BE49-F238E27FC236}">
                <a16:creationId xmlns:a16="http://schemas.microsoft.com/office/drawing/2014/main" id="{17CCCF6F-C8AF-84ED-7783-4C82AC81661B}"/>
              </a:ext>
            </a:extLst>
          </p:cNvPr>
          <p:cNvCxnSpPr>
            <a:cxnSpLocks/>
            <a:stCxn id="202" idx="0"/>
            <a:endCxn id="34" idx="2"/>
          </p:cNvCxnSpPr>
          <p:nvPr/>
        </p:nvCxnSpPr>
        <p:spPr>
          <a:xfrm flipV="1">
            <a:off x="2447815" y="4714453"/>
            <a:ext cx="3399" cy="26466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DB42C774-9DEA-E74B-C8DE-62D3B645D6CF}"/>
              </a:ext>
            </a:extLst>
          </p:cNvPr>
          <p:cNvSpPr txBox="1"/>
          <p:nvPr/>
        </p:nvSpPr>
        <p:spPr>
          <a:xfrm>
            <a:off x="1936983" y="4221626"/>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Agent</a:t>
            </a:r>
            <a:endParaRPr lang="en-GB" noProof="0" dirty="0"/>
          </a:p>
        </p:txBody>
      </p:sp>
      <p:pic>
        <p:nvPicPr>
          <p:cNvPr id="17" name="Graphic 16" descr="Wireless with solid fill">
            <a:extLst>
              <a:ext uri="{FF2B5EF4-FFF2-40B4-BE49-F238E27FC236}">
                <a16:creationId xmlns:a16="http://schemas.microsoft.com/office/drawing/2014/main" id="{037FED49-CFAC-C0C5-E26C-C89135957E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482552">
            <a:off x="5090621" y="3424738"/>
            <a:ext cx="322586" cy="297515"/>
          </a:xfrm>
          <a:prstGeom prst="rect">
            <a:avLst/>
          </a:prstGeom>
        </p:spPr>
      </p:pic>
      <p:pic>
        <p:nvPicPr>
          <p:cNvPr id="18" name="Graphic 17" descr="Wireless with solid fill">
            <a:extLst>
              <a:ext uri="{FF2B5EF4-FFF2-40B4-BE49-F238E27FC236}">
                <a16:creationId xmlns:a16="http://schemas.microsoft.com/office/drawing/2014/main" id="{B4040CC9-3553-C899-EDD2-4349B97D514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482552">
            <a:off x="5873344" y="4243509"/>
            <a:ext cx="322586" cy="297515"/>
          </a:xfrm>
          <a:prstGeom prst="rect">
            <a:avLst/>
          </a:prstGeom>
        </p:spPr>
      </p:pic>
      <p:pic>
        <p:nvPicPr>
          <p:cNvPr id="24" name="Graphic 23" descr="Wireless with solid fill">
            <a:extLst>
              <a:ext uri="{FF2B5EF4-FFF2-40B4-BE49-F238E27FC236}">
                <a16:creationId xmlns:a16="http://schemas.microsoft.com/office/drawing/2014/main" id="{8C70BEFA-9296-D18F-DDB3-9CAC7C6777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482552">
            <a:off x="6321441" y="2392212"/>
            <a:ext cx="322586" cy="297515"/>
          </a:xfrm>
          <a:prstGeom prst="rect">
            <a:avLst/>
          </a:prstGeom>
        </p:spPr>
      </p:pic>
    </p:spTree>
    <p:extLst>
      <p:ext uri="{BB962C8B-B14F-4D97-AF65-F5344CB8AC3E}">
        <p14:creationId xmlns:p14="http://schemas.microsoft.com/office/powerpoint/2010/main" val="1098718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1A246-499A-9BB9-C8F8-2BFE9CFD78EF}"/>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875150D4-A60D-855E-2E5D-37445ADE4463}"/>
              </a:ext>
            </a:extLst>
          </p:cNvPr>
          <p:cNvSpPr/>
          <p:nvPr/>
        </p:nvSpPr>
        <p:spPr>
          <a:xfrm>
            <a:off x="2441413" y="4880805"/>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6" name="Oval 25">
            <a:extLst>
              <a:ext uri="{FF2B5EF4-FFF2-40B4-BE49-F238E27FC236}">
                <a16:creationId xmlns:a16="http://schemas.microsoft.com/office/drawing/2014/main" id="{D95EA3D0-1DFB-AFD7-55B1-333C73251561}"/>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06D2C29B-6B6C-2351-5398-0811E358C4ED}"/>
              </a:ext>
            </a:extLst>
          </p:cNvPr>
          <p:cNvSpPr/>
          <p:nvPr/>
        </p:nvSpPr>
        <p:spPr>
          <a:xfrm>
            <a:off x="5163525" y="31693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24AC71A2-B4FC-1A6B-D7B8-B68BCFD9FB2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7425688-8BF4-814C-BAF8-2F66D95AE9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6123" y="335739"/>
            <a:ext cx="4844092" cy="3633069"/>
          </a:xfrm>
          <a:prstGeom prst="rect">
            <a:avLst/>
          </a:prstGeom>
        </p:spPr>
      </p:pic>
      <p:sp>
        <p:nvSpPr>
          <p:cNvPr id="6" name="Oval 5">
            <a:extLst>
              <a:ext uri="{FF2B5EF4-FFF2-40B4-BE49-F238E27FC236}">
                <a16:creationId xmlns:a16="http://schemas.microsoft.com/office/drawing/2014/main" id="{FC16A6D2-1987-5BF7-8409-69C896FEE004}"/>
              </a:ext>
            </a:extLst>
          </p:cNvPr>
          <p:cNvSpPr/>
          <p:nvPr/>
        </p:nvSpPr>
        <p:spPr>
          <a:xfrm>
            <a:off x="3730093" y="41348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04CEF84D-E253-912D-E3D3-4860597989EE}"/>
              </a:ext>
            </a:extLst>
          </p:cNvPr>
          <p:cNvSpPr/>
          <p:nvPr/>
        </p:nvSpPr>
        <p:spPr>
          <a:xfrm>
            <a:off x="4827952" y="3634438"/>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23DFF24F-A193-DEBB-3515-B469E4A578F9}"/>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18A2CE9-7AA2-5BA6-AA2A-FF369733F0FC}"/>
              </a:ext>
            </a:extLst>
          </p:cNvPr>
          <p:cNvPicPr/>
          <p:nvPr/>
        </p:nvPicPr>
        <p:blipFill>
          <a:blip r:embed="rId4"/>
          <a:stretch/>
        </p:blipFill>
        <p:spPr>
          <a:xfrm rot="1730551">
            <a:off x="4333018" y="3859424"/>
            <a:ext cx="346456" cy="278418"/>
          </a:xfrm>
          <a:prstGeom prst="rect">
            <a:avLst/>
          </a:prstGeom>
          <a:ln w="0">
            <a:noFill/>
          </a:ln>
        </p:spPr>
      </p:pic>
      <p:pic>
        <p:nvPicPr>
          <p:cNvPr id="5" name="Graphic 4" descr="Walk with solid fill">
            <a:extLst>
              <a:ext uri="{FF2B5EF4-FFF2-40B4-BE49-F238E27FC236}">
                <a16:creationId xmlns:a16="http://schemas.microsoft.com/office/drawing/2014/main" id="{9312D651-888B-87EC-6809-1B8DBFA7C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704" y="3859085"/>
            <a:ext cx="454605" cy="454605"/>
          </a:xfrm>
          <a:prstGeom prst="rect">
            <a:avLst/>
          </a:prstGeom>
        </p:spPr>
      </p:pic>
      <p:sp>
        <p:nvSpPr>
          <p:cNvPr id="117" name="TextBox 116">
            <a:extLst>
              <a:ext uri="{FF2B5EF4-FFF2-40B4-BE49-F238E27FC236}">
                <a16:creationId xmlns:a16="http://schemas.microsoft.com/office/drawing/2014/main" id="{71793B72-56FC-3472-47DD-8FA85CBDAE10}"/>
              </a:ext>
            </a:extLst>
          </p:cNvPr>
          <p:cNvSpPr txBox="1"/>
          <p:nvPr/>
        </p:nvSpPr>
        <p:spPr>
          <a:xfrm>
            <a:off x="6154685" y="5936200"/>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C8B32AAF-4D24-ABA7-317E-800EDB8E29B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29</a:t>
            </a:fld>
            <a:endParaRPr lang="en-GB" sz="1600" noProof="0" dirty="0"/>
          </a:p>
        </p:txBody>
      </p:sp>
      <p:cxnSp>
        <p:nvCxnSpPr>
          <p:cNvPr id="2" name="Straight Arrow Connector 1">
            <a:extLst>
              <a:ext uri="{FF2B5EF4-FFF2-40B4-BE49-F238E27FC236}">
                <a16:creationId xmlns:a16="http://schemas.microsoft.com/office/drawing/2014/main" id="{8042B0FE-6DAD-01BF-7018-D93C50CA9DE1}"/>
              </a:ext>
            </a:extLst>
          </p:cNvPr>
          <p:cNvCxnSpPr>
            <a:cxnSpLocks/>
          </p:cNvCxnSpPr>
          <p:nvPr/>
        </p:nvCxnSpPr>
        <p:spPr>
          <a:xfrm>
            <a:off x="231088" y="6540285"/>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A518A7-F89C-F716-E73D-C784D5F8BF99}"/>
                  </a:ext>
                </a:extLst>
              </p:cNvPr>
              <p:cNvSpPr txBox="1"/>
              <p:nvPr/>
            </p:nvSpPr>
            <p:spPr>
              <a:xfrm>
                <a:off x="2923776" y="66412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7A518A7-F89C-F716-E73D-C784D5F8BF99}"/>
                  </a:ext>
                </a:extLst>
              </p:cNvPr>
              <p:cNvSpPr txBox="1">
                <a:spLocks noRot="1" noChangeAspect="1" noMove="1" noResize="1" noEditPoints="1" noAdjustHandles="1" noChangeArrowheads="1" noChangeShapeType="1" noTextEdit="1"/>
              </p:cNvSpPr>
              <p:nvPr/>
            </p:nvSpPr>
            <p:spPr>
              <a:xfrm>
                <a:off x="2923776" y="6641241"/>
                <a:ext cx="161133" cy="276999"/>
              </a:xfrm>
              <a:prstGeom prst="rect">
                <a:avLst/>
              </a:prstGeom>
              <a:blipFill>
                <a:blip r:embed="rId7"/>
                <a:stretch>
                  <a:fillRect l="-30769" r="-23077" b="-6522"/>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88D16C39-8D79-ECE5-DCD7-8C21FAFEFB95}"/>
              </a:ext>
            </a:extLst>
          </p:cNvPr>
          <p:cNvSpPr/>
          <p:nvPr/>
        </p:nvSpPr>
        <p:spPr>
          <a:xfrm>
            <a:off x="249855" y="607931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95D9CB-93B3-3EE0-CBC0-19BC438D03FE}"/>
                  </a:ext>
                </a:extLst>
              </p:cNvPr>
              <p:cNvSpPr txBox="1"/>
              <p:nvPr/>
            </p:nvSpPr>
            <p:spPr>
              <a:xfrm>
                <a:off x="209215" y="608202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E195D9CB-93B3-3EE0-CBC0-19BC438D03FE}"/>
                  </a:ext>
                </a:extLst>
              </p:cNvPr>
              <p:cNvSpPr txBox="1">
                <a:spLocks noRot="1" noChangeAspect="1" noMove="1" noResize="1" noEditPoints="1" noAdjustHandles="1" noChangeArrowheads="1" noChangeShapeType="1" noTextEdit="1"/>
              </p:cNvSpPr>
              <p:nvPr/>
            </p:nvSpPr>
            <p:spPr>
              <a:xfrm>
                <a:off x="209215" y="6082023"/>
                <a:ext cx="793026" cy="369332"/>
              </a:xfrm>
              <a:prstGeom prst="rect">
                <a:avLst/>
              </a:prstGeom>
              <a:blipFill>
                <a:blip r:embed="rId8"/>
                <a:stretch>
                  <a:fillRect r="-6923" b="-15000"/>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3FA52415-5A75-BDC5-60B8-01233FE0F6CB}"/>
              </a:ext>
            </a:extLst>
          </p:cNvPr>
          <p:cNvSpPr/>
          <p:nvPr/>
        </p:nvSpPr>
        <p:spPr>
          <a:xfrm>
            <a:off x="1056568" y="608084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A38E13-EDC7-04F9-9186-4CB25A1EFAFF}"/>
                  </a:ext>
                </a:extLst>
              </p:cNvPr>
              <p:cNvSpPr txBox="1"/>
              <p:nvPr/>
            </p:nvSpPr>
            <p:spPr>
              <a:xfrm>
                <a:off x="1015928" y="608354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67A38E13-EDC7-04F9-9186-4CB25A1EFAFF}"/>
                  </a:ext>
                </a:extLst>
              </p:cNvPr>
              <p:cNvSpPr txBox="1">
                <a:spLocks noRot="1" noChangeAspect="1" noMove="1" noResize="1" noEditPoints="1" noAdjustHandles="1" noChangeArrowheads="1" noChangeShapeType="1" noTextEdit="1"/>
              </p:cNvSpPr>
              <p:nvPr/>
            </p:nvSpPr>
            <p:spPr>
              <a:xfrm>
                <a:off x="1015928" y="6083549"/>
                <a:ext cx="793026" cy="369332"/>
              </a:xfrm>
              <a:prstGeom prst="rect">
                <a:avLst/>
              </a:prstGeom>
              <a:blipFill>
                <a:blip r:embed="rId9"/>
                <a:stretch>
                  <a:fillRect r="-692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90F2F1-2796-EA14-262E-B121EBC3DEED}"/>
                  </a:ext>
                </a:extLst>
              </p:cNvPr>
              <p:cNvSpPr txBox="1"/>
              <p:nvPr/>
            </p:nvSpPr>
            <p:spPr>
              <a:xfrm>
                <a:off x="1796035" y="608202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1490F2F1-2796-EA14-262E-B121EBC3DEED}"/>
                  </a:ext>
                </a:extLst>
              </p:cNvPr>
              <p:cNvSpPr txBox="1">
                <a:spLocks noRot="1" noChangeAspect="1" noMove="1" noResize="1" noEditPoints="1" noAdjustHandles="1" noChangeArrowheads="1" noChangeShapeType="1" noTextEdit="1"/>
              </p:cNvSpPr>
              <p:nvPr/>
            </p:nvSpPr>
            <p:spPr>
              <a:xfrm>
                <a:off x="1796035" y="6082023"/>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176F9400-0D7F-80F6-EA31-5949A10E4E63}"/>
              </a:ext>
            </a:extLst>
          </p:cNvPr>
          <p:cNvSpPr/>
          <p:nvPr/>
        </p:nvSpPr>
        <p:spPr>
          <a:xfrm>
            <a:off x="2296101" y="605730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C27E99-D9EF-55BC-3F7F-56F1008BB885}"/>
                  </a:ext>
                </a:extLst>
              </p:cNvPr>
              <p:cNvSpPr txBox="1"/>
              <p:nvPr/>
            </p:nvSpPr>
            <p:spPr>
              <a:xfrm>
                <a:off x="2255461" y="606001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D3C27E99-D9EF-55BC-3F7F-56F1008BB885}"/>
                  </a:ext>
                </a:extLst>
              </p:cNvPr>
              <p:cNvSpPr txBox="1">
                <a:spLocks noRot="1" noChangeAspect="1" noMove="1" noResize="1" noEditPoints="1" noAdjustHandles="1" noChangeArrowheads="1" noChangeShapeType="1" noTextEdit="1"/>
              </p:cNvSpPr>
              <p:nvPr/>
            </p:nvSpPr>
            <p:spPr>
              <a:xfrm>
                <a:off x="2255461" y="6060015"/>
                <a:ext cx="793026" cy="369332"/>
              </a:xfrm>
              <a:prstGeom prst="rect">
                <a:avLst/>
              </a:prstGeom>
              <a:blipFill>
                <a:blip r:embed="rId11"/>
                <a:stretch>
                  <a:fillRect r="-6923" b="-1475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1D75C0F-87E6-84A9-5BB6-CC7A4C8560FE}"/>
              </a:ext>
            </a:extLst>
          </p:cNvPr>
          <p:cNvCxnSpPr>
            <a:cxnSpLocks/>
          </p:cNvCxnSpPr>
          <p:nvPr/>
        </p:nvCxnSpPr>
        <p:spPr>
          <a:xfrm>
            <a:off x="249855" y="5834023"/>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0A909B-68B5-D556-0B55-020E66B90ED6}"/>
                  </a:ext>
                </a:extLst>
              </p:cNvPr>
              <p:cNvSpPr txBox="1"/>
              <p:nvPr/>
            </p:nvSpPr>
            <p:spPr>
              <a:xfrm>
                <a:off x="685804" y="540540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940A909B-68B5-D556-0B55-020E66B90ED6}"/>
                  </a:ext>
                </a:extLst>
              </p:cNvPr>
              <p:cNvSpPr txBox="1">
                <a:spLocks noRot="1" noChangeAspect="1" noMove="1" noResize="1" noEditPoints="1" noAdjustHandles="1" noChangeArrowheads="1" noChangeShapeType="1" noTextEdit="1"/>
              </p:cNvSpPr>
              <p:nvPr/>
            </p:nvSpPr>
            <p:spPr>
              <a:xfrm>
                <a:off x="685804" y="5405404"/>
                <a:ext cx="1101348" cy="394019"/>
              </a:xfrm>
              <a:prstGeom prst="rect">
                <a:avLst/>
              </a:prstGeom>
              <a:blipFill>
                <a:blip r:embed="rId12"/>
                <a:stretch>
                  <a:fillRect b="-9375"/>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3EA0A74B-7ACD-6B49-BD7C-D67B03D77F35}"/>
              </a:ext>
            </a:extLst>
          </p:cNvPr>
          <p:cNvGrpSpPr/>
          <p:nvPr/>
        </p:nvGrpSpPr>
        <p:grpSpPr>
          <a:xfrm>
            <a:off x="167565" y="2013164"/>
            <a:ext cx="623653" cy="669179"/>
            <a:chOff x="94594" y="1868587"/>
            <a:chExt cx="623653" cy="669179"/>
          </a:xfrm>
        </p:grpSpPr>
        <p:grpSp>
          <p:nvGrpSpPr>
            <p:cNvPr id="74" name="Group 73">
              <a:extLst>
                <a:ext uri="{FF2B5EF4-FFF2-40B4-BE49-F238E27FC236}">
                  <a16:creationId xmlns:a16="http://schemas.microsoft.com/office/drawing/2014/main" id="{0F341C3D-DB36-0415-74C2-33CF01CB2FB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B9BC2602-AADE-65F2-3A65-DD52E3B4AB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B7CBAA4-D2C3-A858-EBE7-4ABF62914E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2840ECE-7747-A82F-3F8B-F85C3273FD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342EB8FD-A528-2F64-93DA-9A28C851F26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93BEE500-63CC-FE06-54F3-B2DF9B704A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BA38D30-4BBE-4F4A-062C-99EAAFF73A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762116A-1FB7-538B-C99D-EE5BF35BD8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B185F8-9E98-3D58-9C66-682BF2BD74D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B016D46-C074-D6D6-D147-7F890135D2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8033224-97C5-B620-48E3-3CE70B0193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1C1039-DCEA-E59C-B2C3-828F134294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252CBE3-C14D-9F16-1B35-6A03E1C3FB91}"/>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C0D4685C-5A1D-502F-D380-7E04500745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9894B5-923B-A9C8-1FB0-843F1FEB7C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644ADEE-ACE9-B2DE-45AE-B589157B1E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CFE801-3836-523E-B470-F4C491D67EB0}"/>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26DD6B2C-FCCD-66C6-9161-C1B4308856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13AFA4-2B0D-0BF3-A029-A48CAB2A25F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5A3F7A-D9CB-3526-12C2-7200E0C8980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EC20640-ABD8-193C-DC12-FE9275FDFD95}"/>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76353133-19DE-D774-5CDF-7CE10DAD9A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74EC89-AB38-5CB7-47C3-A246E0F96C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5E15C63-2701-0412-FED9-90D6925DFA9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0B93FBF-91F4-E740-1B40-80341CD3237A}"/>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81CDAC09-1BFF-23EC-FF65-0B9A2ED0DC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56272B-1C97-474D-3631-35A82101BA7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02011A1-3F6B-04CD-6B99-59AAE35F15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41989CA-D80B-F6F0-20E4-067E57A0309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5DE19A5A-549B-1EA4-67C5-F3D8427DDD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BBADCF-D6F1-90E3-45A8-BC1BCAD1EC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D251B00-9161-555D-D751-EA9448D089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1AC9A9B-0195-96E8-B5FA-CFDD6690AF4B}"/>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38BC86C0-6BFD-7030-21D3-0622538D0AF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DC1CE2-FEC2-D229-8172-24A077F0020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3818FA-1460-4D3F-21C9-258F362B91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B65B1F17-C642-284B-0FFB-7E4FDA205344}"/>
              </a:ext>
            </a:extLst>
          </p:cNvPr>
          <p:cNvPicPr>
            <a:picLocks noChangeAspect="1"/>
          </p:cNvPicPr>
          <p:nvPr/>
        </p:nvPicPr>
        <p:blipFill>
          <a:blip r:embed="rId13"/>
          <a:stretch>
            <a:fillRect/>
          </a:stretch>
        </p:blipFill>
        <p:spPr>
          <a:xfrm>
            <a:off x="2244215" y="2731675"/>
            <a:ext cx="1152529" cy="1181800"/>
          </a:xfrm>
          <a:prstGeom prst="rect">
            <a:avLst/>
          </a:prstGeom>
        </p:spPr>
      </p:pic>
      <p:sp>
        <p:nvSpPr>
          <p:cNvPr id="111" name="TextBox 110">
            <a:extLst>
              <a:ext uri="{FF2B5EF4-FFF2-40B4-BE49-F238E27FC236}">
                <a16:creationId xmlns:a16="http://schemas.microsoft.com/office/drawing/2014/main" id="{F4B3C1FB-8EF2-6A25-6347-4C62BEC19CDA}"/>
              </a:ext>
            </a:extLst>
          </p:cNvPr>
          <p:cNvSpPr txBox="1"/>
          <p:nvPr/>
        </p:nvSpPr>
        <p:spPr>
          <a:xfrm>
            <a:off x="2335878" y="2368847"/>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5CE90E8E-D494-1ECA-8E0D-56B8BD9DB20D}"/>
              </a:ext>
            </a:extLst>
          </p:cNvPr>
          <p:cNvPicPr>
            <a:picLocks noChangeAspect="1"/>
          </p:cNvPicPr>
          <p:nvPr/>
        </p:nvPicPr>
        <p:blipFill>
          <a:blip r:embed="rId13"/>
          <a:stretch>
            <a:fillRect/>
          </a:stretch>
        </p:blipFill>
        <p:spPr>
          <a:xfrm>
            <a:off x="972503" y="1968195"/>
            <a:ext cx="1152529" cy="1181800"/>
          </a:xfrm>
          <a:prstGeom prst="rect">
            <a:avLst/>
          </a:prstGeom>
        </p:spPr>
      </p:pic>
      <p:sp>
        <p:nvSpPr>
          <p:cNvPr id="11" name="TextBox 10">
            <a:extLst>
              <a:ext uri="{FF2B5EF4-FFF2-40B4-BE49-F238E27FC236}">
                <a16:creationId xmlns:a16="http://schemas.microsoft.com/office/drawing/2014/main" id="{0F433DE1-932E-6B81-20B5-DFFA7C369F75}"/>
              </a:ext>
            </a:extLst>
          </p:cNvPr>
          <p:cNvSpPr txBox="1"/>
          <p:nvPr/>
        </p:nvSpPr>
        <p:spPr>
          <a:xfrm>
            <a:off x="1176289" y="148106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94C11CC3-A063-69C5-12E0-9E37D21D41D3}"/>
              </a:ext>
            </a:extLst>
          </p:cNvPr>
          <p:cNvCxnSpPr>
            <a:stCxn id="3" idx="2"/>
            <a:endCxn id="110" idx="2"/>
          </p:cNvCxnSpPr>
          <p:nvPr/>
        </p:nvCxnSpPr>
        <p:spPr>
          <a:xfrm rot="16200000" flipH="1">
            <a:off x="1802884" y="2895879"/>
            <a:ext cx="763480" cy="1271712"/>
          </a:xfrm>
          <a:prstGeom prst="bentConnector3">
            <a:avLst>
              <a:gd name="adj1" fmla="val 12994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4D2D5A7-F853-2897-D784-9E4E9333EC8C}"/>
                  </a:ext>
                </a:extLst>
              </p:cNvPr>
              <p:cNvSpPr txBox="1"/>
              <p:nvPr/>
            </p:nvSpPr>
            <p:spPr>
              <a:xfrm>
                <a:off x="1902561" y="3764757"/>
                <a:ext cx="483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17" name="TextBox 16">
                <a:extLst>
                  <a:ext uri="{FF2B5EF4-FFF2-40B4-BE49-F238E27FC236}">
                    <a16:creationId xmlns:a16="http://schemas.microsoft.com/office/drawing/2014/main" id="{04D2D5A7-F853-2897-D784-9E4E9333EC8C}"/>
                  </a:ext>
                </a:extLst>
              </p:cNvPr>
              <p:cNvSpPr txBox="1">
                <a:spLocks noRot="1" noChangeAspect="1" noMove="1" noResize="1" noEditPoints="1" noAdjustHandles="1" noChangeArrowheads="1" noChangeShapeType="1" noTextEdit="1"/>
              </p:cNvSpPr>
              <p:nvPr/>
            </p:nvSpPr>
            <p:spPr>
              <a:xfrm>
                <a:off x="1902561" y="3764757"/>
                <a:ext cx="4836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4B2A36-FAA7-FB5E-731D-6DABBBD4D088}"/>
                  </a:ext>
                </a:extLst>
              </p:cNvPr>
              <p:cNvSpPr txBox="1"/>
              <p:nvPr/>
            </p:nvSpPr>
            <p:spPr>
              <a:xfrm>
                <a:off x="2554447" y="2914396"/>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194B2A36-FAA7-FB5E-731D-6DABBBD4D088}"/>
                  </a:ext>
                </a:extLst>
              </p:cNvPr>
              <p:cNvSpPr txBox="1">
                <a:spLocks noRot="1" noChangeAspect="1" noMove="1" noResize="1" noEditPoints="1" noAdjustHandles="1" noChangeArrowheads="1" noChangeShapeType="1" noTextEdit="1"/>
              </p:cNvSpPr>
              <p:nvPr/>
            </p:nvSpPr>
            <p:spPr>
              <a:xfrm>
                <a:off x="2554447" y="2914396"/>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4BE6C00-8A57-A025-C5DD-38C80E7B2113}"/>
              </a:ext>
            </a:extLst>
          </p:cNvPr>
          <p:cNvSpPr txBox="1"/>
          <p:nvPr/>
        </p:nvSpPr>
        <p:spPr>
          <a:xfrm>
            <a:off x="1155081" y="2225509"/>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AFA5E7DA-3A48-9E41-08F1-928EBD384B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4" name="Graphic 23" descr="Walk with solid fill">
            <a:extLst>
              <a:ext uri="{FF2B5EF4-FFF2-40B4-BE49-F238E27FC236}">
                <a16:creationId xmlns:a16="http://schemas.microsoft.com/office/drawing/2014/main" id="{685EF4B5-5099-9B8F-4D9D-C4657DC962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22180" y="4566468"/>
            <a:ext cx="454605" cy="454605"/>
          </a:xfrm>
          <a:prstGeom prst="rect">
            <a:avLst/>
          </a:prstGeom>
        </p:spPr>
      </p:pic>
      <p:pic>
        <p:nvPicPr>
          <p:cNvPr id="25" name="Graphic 24" descr="Walk with solid fill">
            <a:extLst>
              <a:ext uri="{FF2B5EF4-FFF2-40B4-BE49-F238E27FC236}">
                <a16:creationId xmlns:a16="http://schemas.microsoft.com/office/drawing/2014/main" id="{6DC55AD3-023F-A51D-1036-978077D845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3296" y="2826784"/>
            <a:ext cx="454605" cy="454605"/>
          </a:xfrm>
          <a:prstGeom prst="rect">
            <a:avLst/>
          </a:prstGeom>
        </p:spPr>
      </p:pic>
      <p:sp>
        <p:nvSpPr>
          <p:cNvPr id="28" name="Cube 27">
            <a:extLst>
              <a:ext uri="{FF2B5EF4-FFF2-40B4-BE49-F238E27FC236}">
                <a16:creationId xmlns:a16="http://schemas.microsoft.com/office/drawing/2014/main" id="{0AB9BF78-2F42-B9D8-D1F0-78707E1DD478}"/>
              </a:ext>
            </a:extLst>
          </p:cNvPr>
          <p:cNvSpPr/>
          <p:nvPr/>
        </p:nvSpPr>
        <p:spPr>
          <a:xfrm>
            <a:off x="0" y="837254"/>
            <a:ext cx="7023369" cy="4413933"/>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reless router outline">
            <a:extLst>
              <a:ext uri="{FF2B5EF4-FFF2-40B4-BE49-F238E27FC236}">
                <a16:creationId xmlns:a16="http://schemas.microsoft.com/office/drawing/2014/main" id="{B6554F95-7396-46A3-B036-D09733ECF0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9414" y="1493509"/>
            <a:ext cx="914400" cy="914400"/>
          </a:xfrm>
          <a:prstGeom prst="rect">
            <a:avLst/>
          </a:prstGeom>
        </p:spPr>
      </p:pic>
      <p:pic>
        <p:nvPicPr>
          <p:cNvPr id="31" name="Graphic 35" descr="Smart Phone with solid fill">
            <a:extLst>
              <a:ext uri="{FF2B5EF4-FFF2-40B4-BE49-F238E27FC236}">
                <a16:creationId xmlns:a16="http://schemas.microsoft.com/office/drawing/2014/main" id="{F242FB59-C38F-131F-86D5-3BE5D5E5FAC4}"/>
              </a:ext>
            </a:extLst>
          </p:cNvPr>
          <p:cNvPicPr/>
          <p:nvPr/>
        </p:nvPicPr>
        <p:blipFill>
          <a:blip r:embed="rId4"/>
          <a:stretch/>
        </p:blipFill>
        <p:spPr>
          <a:xfrm rot="1730551">
            <a:off x="3168733" y="4564307"/>
            <a:ext cx="346456" cy="278418"/>
          </a:xfrm>
          <a:prstGeom prst="rect">
            <a:avLst/>
          </a:prstGeom>
          <a:ln w="0">
            <a:noFill/>
          </a:ln>
        </p:spPr>
      </p:pic>
      <p:pic>
        <p:nvPicPr>
          <p:cNvPr id="32" name="Graphic 35" descr="Smart Phone with solid fill">
            <a:extLst>
              <a:ext uri="{FF2B5EF4-FFF2-40B4-BE49-F238E27FC236}">
                <a16:creationId xmlns:a16="http://schemas.microsoft.com/office/drawing/2014/main" id="{C6915904-5A8A-5C33-B888-D6FDFDD43CF1}"/>
              </a:ext>
            </a:extLst>
          </p:cNvPr>
          <p:cNvPicPr/>
          <p:nvPr/>
        </p:nvPicPr>
        <p:blipFill>
          <a:blip r:embed="rId4"/>
          <a:stretch/>
        </p:blipFill>
        <p:spPr>
          <a:xfrm rot="1730551">
            <a:off x="5899619" y="287532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70ECF12C-6F0C-6641-FD4C-10F0DD6C6FBA}"/>
              </a:ext>
            </a:extLst>
          </p:cNvPr>
          <p:cNvPicPr/>
          <p:nvPr/>
        </p:nvPicPr>
        <p:blipFill>
          <a:blip r:embed="rId4"/>
          <a:stretch/>
        </p:blipFill>
        <p:spPr>
          <a:xfrm rot="1730551">
            <a:off x="5947072" y="4578583"/>
            <a:ext cx="346456" cy="278418"/>
          </a:xfrm>
          <a:prstGeom prst="rect">
            <a:avLst/>
          </a:prstGeom>
          <a:ln w="0">
            <a:noFill/>
          </a:ln>
        </p:spPr>
      </p:pic>
    </p:spTree>
    <p:extLst>
      <p:ext uri="{BB962C8B-B14F-4D97-AF65-F5344CB8AC3E}">
        <p14:creationId xmlns:p14="http://schemas.microsoft.com/office/powerpoint/2010/main" val="7653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95647-919A-0F24-EC60-F63B110ADFE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F3289B6-04B5-BA20-57B5-DD39BFB36075}"/>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6E2D71A5-3AC7-AC2A-F5B0-1030DD27DEF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Localization Algorithm</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77F9E20D-3E34-FA9F-3A74-83FEB5386651}"/>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66BD1897-FF1D-B56A-C28F-DB083AB1936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a:t>
            </a:fld>
            <a:endParaRPr lang="en-GB" sz="1600" noProof="0" dirty="0"/>
          </a:p>
        </p:txBody>
      </p:sp>
      <p:sp>
        <p:nvSpPr>
          <p:cNvPr id="5" name="Oval 4">
            <a:extLst>
              <a:ext uri="{FF2B5EF4-FFF2-40B4-BE49-F238E27FC236}">
                <a16:creationId xmlns:a16="http://schemas.microsoft.com/office/drawing/2014/main" id="{C3DC27C0-300B-AA9F-FD48-E8F094775BA9}"/>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 name="Oval 6">
            <a:extLst>
              <a:ext uri="{FF2B5EF4-FFF2-40B4-BE49-F238E27FC236}">
                <a16:creationId xmlns:a16="http://schemas.microsoft.com/office/drawing/2014/main" id="{0145A249-7ED7-8742-CC01-93F970738BE7}"/>
              </a:ext>
            </a:extLst>
          </p:cNvPr>
          <p:cNvSpPr/>
          <p:nvPr/>
        </p:nvSpPr>
        <p:spPr>
          <a:xfrm>
            <a:off x="3339872" y="4419264"/>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0" name="TextBox 8">
            <a:extLst>
              <a:ext uri="{FF2B5EF4-FFF2-40B4-BE49-F238E27FC236}">
                <a16:creationId xmlns:a16="http://schemas.microsoft.com/office/drawing/2014/main" id="{F0B1445D-15AA-7224-AAD4-9BBC312E1B5F}"/>
              </a:ext>
            </a:extLst>
          </p:cNvPr>
          <p:cNvSpPr/>
          <p:nvPr/>
        </p:nvSpPr>
        <p:spPr>
          <a:xfrm>
            <a:off x="4935124" y="3631558"/>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Robots</a:t>
            </a:r>
            <a:endParaRPr lang="en-GB" sz="1800" b="0" strike="noStrike" spc="-1" noProof="0" dirty="0">
              <a:latin typeface="Arial"/>
            </a:endParaRPr>
          </a:p>
        </p:txBody>
      </p:sp>
      <p:sp>
        <p:nvSpPr>
          <p:cNvPr id="119" name="Cube 118">
            <a:extLst>
              <a:ext uri="{FF2B5EF4-FFF2-40B4-BE49-F238E27FC236}">
                <a16:creationId xmlns:a16="http://schemas.microsoft.com/office/drawing/2014/main" id="{F0D88A33-DDE5-AF40-B76A-95D3BECEB5D1}"/>
              </a:ext>
            </a:extLst>
          </p:cNvPr>
          <p:cNvSpPr/>
          <p:nvPr/>
        </p:nvSpPr>
        <p:spPr>
          <a:xfrm>
            <a:off x="0"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721794C2-0EAF-898F-08C3-8ABE67F6FE4E}"/>
                  </a:ext>
                </a:extLst>
              </p:cNvPr>
              <p:cNvSpPr txBox="1"/>
              <p:nvPr/>
            </p:nvSpPr>
            <p:spPr>
              <a:xfrm>
                <a:off x="503288" y="3231919"/>
                <a:ext cx="3071417"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5" name="TextBox 204">
                <a:extLst>
                  <a:ext uri="{FF2B5EF4-FFF2-40B4-BE49-F238E27FC236}">
                    <a16:creationId xmlns:a16="http://schemas.microsoft.com/office/drawing/2014/main" id="{721794C2-0EAF-898F-08C3-8ABE67F6FE4E}"/>
                  </a:ext>
                </a:extLst>
              </p:cNvPr>
              <p:cNvSpPr txBox="1">
                <a:spLocks noRot="1" noChangeAspect="1" noMove="1" noResize="1" noEditPoints="1" noAdjustHandles="1" noChangeArrowheads="1" noChangeShapeType="1" noTextEdit="1"/>
              </p:cNvSpPr>
              <p:nvPr/>
            </p:nvSpPr>
            <p:spPr>
              <a:xfrm>
                <a:off x="503288" y="3231919"/>
                <a:ext cx="3071417" cy="337913"/>
              </a:xfrm>
              <a:prstGeom prst="rect">
                <a:avLst/>
              </a:prstGeom>
              <a:blipFill>
                <a:blip r:embed="rId3"/>
                <a:stretch>
                  <a:fillRect l="-398" r="-795" b="-21429"/>
                </a:stretch>
              </a:blipFill>
            </p:spPr>
            <p:txBody>
              <a:bodyPr/>
              <a:lstStyle/>
              <a:p>
                <a:r>
                  <a:rPr lang="en-US">
                    <a:noFill/>
                  </a:rPr>
                  <a:t> </a:t>
                </a:r>
              </a:p>
            </p:txBody>
          </p:sp>
        </mc:Fallback>
      </mc:AlternateContent>
      <p:grpSp>
        <p:nvGrpSpPr>
          <p:cNvPr id="1025" name="Group 1024">
            <a:extLst>
              <a:ext uri="{FF2B5EF4-FFF2-40B4-BE49-F238E27FC236}">
                <a16:creationId xmlns:a16="http://schemas.microsoft.com/office/drawing/2014/main" id="{4104B36A-9A3A-8E61-9222-E75ED410C6B2}"/>
              </a:ext>
            </a:extLst>
          </p:cNvPr>
          <p:cNvGrpSpPr>
            <a:grpSpLocks noChangeAspect="1"/>
          </p:cNvGrpSpPr>
          <p:nvPr/>
        </p:nvGrpSpPr>
        <p:grpSpPr>
          <a:xfrm>
            <a:off x="3524019" y="3918834"/>
            <a:ext cx="804417" cy="713070"/>
            <a:chOff x="1758028" y="3687481"/>
            <a:chExt cx="1312148" cy="1163145"/>
          </a:xfrm>
        </p:grpSpPr>
        <p:grpSp>
          <p:nvGrpSpPr>
            <p:cNvPr id="213" name="Group 212">
              <a:extLst>
                <a:ext uri="{FF2B5EF4-FFF2-40B4-BE49-F238E27FC236}">
                  <a16:creationId xmlns:a16="http://schemas.microsoft.com/office/drawing/2014/main" id="{2C8F7C9B-92DB-7626-42E2-C8C4E01DE238}"/>
                </a:ext>
              </a:extLst>
            </p:cNvPr>
            <p:cNvGrpSpPr/>
            <p:nvPr/>
          </p:nvGrpSpPr>
          <p:grpSpPr>
            <a:xfrm>
              <a:off x="2615571" y="4393426"/>
              <a:ext cx="454605" cy="457200"/>
              <a:chOff x="2615571" y="4393426"/>
              <a:chExt cx="454605" cy="457200"/>
            </a:xfrm>
          </p:grpSpPr>
          <p:sp>
            <p:nvSpPr>
              <p:cNvPr id="211" name="Oval 210">
                <a:extLst>
                  <a:ext uri="{FF2B5EF4-FFF2-40B4-BE49-F238E27FC236}">
                    <a16:creationId xmlns:a16="http://schemas.microsoft.com/office/drawing/2014/main" id="{3BE7A3AC-951E-1110-7C5C-62975AF8FB4F}"/>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C83261C1-8AAE-F4C7-153C-938EE0589B4C}"/>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4" name="Group 213">
              <a:extLst>
                <a:ext uri="{FF2B5EF4-FFF2-40B4-BE49-F238E27FC236}">
                  <a16:creationId xmlns:a16="http://schemas.microsoft.com/office/drawing/2014/main" id="{0A53806A-9C4B-94D6-98B9-A1F892F71AC7}"/>
                </a:ext>
              </a:extLst>
            </p:cNvPr>
            <p:cNvGrpSpPr/>
            <p:nvPr/>
          </p:nvGrpSpPr>
          <p:grpSpPr>
            <a:xfrm>
              <a:off x="1758028" y="4383486"/>
              <a:ext cx="454605" cy="457200"/>
              <a:chOff x="2615571" y="4393426"/>
              <a:chExt cx="454605" cy="457200"/>
            </a:xfrm>
          </p:grpSpPr>
          <p:sp>
            <p:nvSpPr>
              <p:cNvPr id="215" name="Oval 214">
                <a:extLst>
                  <a:ext uri="{FF2B5EF4-FFF2-40B4-BE49-F238E27FC236}">
                    <a16:creationId xmlns:a16="http://schemas.microsoft.com/office/drawing/2014/main" id="{239CB788-9E98-4923-3A5B-14493A680672}"/>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55C904EA-A5D8-5D61-A415-1B5951414AAE}"/>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8" name="Straight Connector 217">
              <a:extLst>
                <a:ext uri="{FF2B5EF4-FFF2-40B4-BE49-F238E27FC236}">
                  <a16:creationId xmlns:a16="http://schemas.microsoft.com/office/drawing/2014/main" id="{4D2AC773-3C26-BF00-36C5-48904C7F2E7A}"/>
                </a:ext>
              </a:extLst>
            </p:cNvPr>
            <p:cNvCxnSpPr>
              <a:stCxn id="215" idx="6"/>
              <a:endCxn id="211"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25A1B85-53CB-4878-4A42-E1734A169058}"/>
                </a:ext>
              </a:extLst>
            </p:cNvPr>
            <p:cNvCxnSpPr>
              <a:cxnSpLocks/>
              <a:stCxn id="215"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4038229-EEAD-5EBE-00FF-94D1896AC692}"/>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59C7DD2-AD8F-537F-518B-548B4F6CDF92}"/>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06FEBFB-775A-3333-2A1A-85EDB1C7607C}"/>
                </a:ext>
              </a:extLst>
            </p:cNvPr>
            <p:cNvCxnSpPr>
              <a:cxnSpLocks/>
              <a:stCxn id="211"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D81485E-6E54-D6E0-DA3F-638E46C82D74}"/>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489DD75-F82E-FE6D-C8ED-7909F7F3BF6C}"/>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1DF7447-9A6C-8E2B-5714-F363EF3894C8}"/>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7026A46-A8B4-EA56-565F-1F9D5318305F}"/>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A1359226-EDC2-B56F-9AF3-9596CF522F9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Oval 243">
              <a:extLst>
                <a:ext uri="{FF2B5EF4-FFF2-40B4-BE49-F238E27FC236}">
                  <a16:creationId xmlns:a16="http://schemas.microsoft.com/office/drawing/2014/main" id="{F51F0B47-2297-28FC-01DA-C60CAD53AC72}"/>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6" name="Straight Connector 245">
              <a:extLst>
                <a:ext uri="{FF2B5EF4-FFF2-40B4-BE49-F238E27FC236}">
                  <a16:creationId xmlns:a16="http://schemas.microsoft.com/office/drawing/2014/main" id="{759F4C20-02A1-7C7F-E332-382048172419}"/>
                </a:ext>
              </a:extLst>
            </p:cNvPr>
            <p:cNvCxnSpPr>
              <a:stCxn id="243" idx="4"/>
              <a:endCxn id="24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659694B-CBDD-DCEA-E47C-87B821E005DC}"/>
                </a:ext>
              </a:extLst>
            </p:cNvPr>
            <p:cNvCxnSpPr>
              <a:cxnSpLocks/>
              <a:stCxn id="243" idx="0"/>
              <a:endCxn id="24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26BCB6B-5F47-92FB-8D84-9B0A86BA74B8}"/>
                </a:ext>
              </a:extLst>
            </p:cNvPr>
            <p:cNvCxnSpPr>
              <a:stCxn id="24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D2DEF7C-C50F-00FA-C0E3-1A11983FD0CB}"/>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3E379A9-F0FC-E328-C862-27E213353790}"/>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5EB0B5E9-FDE6-0D55-7254-27FDCF154954}"/>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8" name="Graphic 1027" descr="Wireless with solid fill">
            <a:extLst>
              <a:ext uri="{FF2B5EF4-FFF2-40B4-BE49-F238E27FC236}">
                <a16:creationId xmlns:a16="http://schemas.microsoft.com/office/drawing/2014/main" id="{B44C9739-C912-271C-9678-BC70DD4A3B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55696">
            <a:off x="3702260" y="3546157"/>
            <a:ext cx="322586" cy="297515"/>
          </a:xfrm>
          <a:prstGeom prst="rect">
            <a:avLst/>
          </a:prstGeom>
        </p:spPr>
      </p:pic>
      <p:grpSp>
        <p:nvGrpSpPr>
          <p:cNvPr id="1029" name="Group 1028">
            <a:extLst>
              <a:ext uri="{FF2B5EF4-FFF2-40B4-BE49-F238E27FC236}">
                <a16:creationId xmlns:a16="http://schemas.microsoft.com/office/drawing/2014/main" id="{121CAE2B-6137-6D1D-EDF3-0708C8C8BA30}"/>
              </a:ext>
            </a:extLst>
          </p:cNvPr>
          <p:cNvGrpSpPr>
            <a:grpSpLocks noChangeAspect="1"/>
          </p:cNvGrpSpPr>
          <p:nvPr/>
        </p:nvGrpSpPr>
        <p:grpSpPr>
          <a:xfrm>
            <a:off x="5936985" y="2531692"/>
            <a:ext cx="804417" cy="713070"/>
            <a:chOff x="1758028" y="3687481"/>
            <a:chExt cx="1312148" cy="1163145"/>
          </a:xfrm>
        </p:grpSpPr>
        <p:grpSp>
          <p:nvGrpSpPr>
            <p:cNvPr id="1030" name="Group 1029">
              <a:extLst>
                <a:ext uri="{FF2B5EF4-FFF2-40B4-BE49-F238E27FC236}">
                  <a16:creationId xmlns:a16="http://schemas.microsoft.com/office/drawing/2014/main" id="{3E553993-4932-EEE0-CA56-EF0688065B96}"/>
                </a:ext>
              </a:extLst>
            </p:cNvPr>
            <p:cNvGrpSpPr/>
            <p:nvPr/>
          </p:nvGrpSpPr>
          <p:grpSpPr>
            <a:xfrm>
              <a:off x="2615571" y="4393426"/>
              <a:ext cx="454605" cy="457200"/>
              <a:chOff x="2615571" y="4393426"/>
              <a:chExt cx="454605" cy="457200"/>
            </a:xfrm>
          </p:grpSpPr>
          <p:sp>
            <p:nvSpPr>
              <p:cNvPr id="1051" name="Oval 1050">
                <a:extLst>
                  <a:ext uri="{FF2B5EF4-FFF2-40B4-BE49-F238E27FC236}">
                    <a16:creationId xmlns:a16="http://schemas.microsoft.com/office/drawing/2014/main" id="{75D1BA93-3EA5-0CEC-6493-9780AAD03CE3}"/>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1956F12B-6E44-BC9C-916E-55B0B80F423B}"/>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1" name="Group 1030">
              <a:extLst>
                <a:ext uri="{FF2B5EF4-FFF2-40B4-BE49-F238E27FC236}">
                  <a16:creationId xmlns:a16="http://schemas.microsoft.com/office/drawing/2014/main" id="{D5CAFF88-42AA-85F0-9A41-E574502DD2EB}"/>
                </a:ext>
              </a:extLst>
            </p:cNvPr>
            <p:cNvGrpSpPr/>
            <p:nvPr/>
          </p:nvGrpSpPr>
          <p:grpSpPr>
            <a:xfrm>
              <a:off x="1758028" y="4383486"/>
              <a:ext cx="454605" cy="457200"/>
              <a:chOff x="2615571" y="4393426"/>
              <a:chExt cx="454605" cy="457200"/>
            </a:xfrm>
          </p:grpSpPr>
          <p:sp>
            <p:nvSpPr>
              <p:cNvPr id="1049" name="Oval 1048">
                <a:extLst>
                  <a:ext uri="{FF2B5EF4-FFF2-40B4-BE49-F238E27FC236}">
                    <a16:creationId xmlns:a16="http://schemas.microsoft.com/office/drawing/2014/main" id="{1744BEC2-B7EC-FBCA-02AB-C31F021D1DDC}"/>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04BBC30E-4982-6919-0340-13CF33526F0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32" name="Straight Connector 1031">
              <a:extLst>
                <a:ext uri="{FF2B5EF4-FFF2-40B4-BE49-F238E27FC236}">
                  <a16:creationId xmlns:a16="http://schemas.microsoft.com/office/drawing/2014/main" id="{CCD5E7A0-EBF2-5727-5A34-9F9D93B574A7}"/>
                </a:ext>
              </a:extLst>
            </p:cNvPr>
            <p:cNvCxnSpPr>
              <a:stCxn id="1049" idx="6"/>
              <a:endCxn id="1051"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FB040BFC-0BB3-B47E-FF3B-A952A2B85160}"/>
                </a:ext>
              </a:extLst>
            </p:cNvPr>
            <p:cNvCxnSpPr>
              <a:cxnSpLocks/>
              <a:stCxn id="1049"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BECBA384-0E86-B758-F692-3BCA468AFE96}"/>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95B7C471-157B-CCF3-7B0E-65B1E37CD540}"/>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A02C03F6-8ABB-C762-94D4-4B0A7FFB6D96}"/>
                </a:ext>
              </a:extLst>
            </p:cNvPr>
            <p:cNvCxnSpPr>
              <a:cxnSpLocks/>
              <a:stCxn id="1051"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E7C675A-E907-A2D5-F715-3FC3537C8F8E}"/>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F635E751-5D88-6256-CB71-E851911C0C86}"/>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BDCCA21A-01DE-6CB9-46F6-33E555DD4E3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4716FF9F-E88E-4360-CDA0-54E375F68EA3}"/>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1" name="Oval 1040">
              <a:extLst>
                <a:ext uri="{FF2B5EF4-FFF2-40B4-BE49-F238E27FC236}">
                  <a16:creationId xmlns:a16="http://schemas.microsoft.com/office/drawing/2014/main" id="{83D6B38D-ABF8-F0BA-705D-148FFED5B78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2" name="Oval 1041">
              <a:extLst>
                <a:ext uri="{FF2B5EF4-FFF2-40B4-BE49-F238E27FC236}">
                  <a16:creationId xmlns:a16="http://schemas.microsoft.com/office/drawing/2014/main" id="{E33EA7B6-E388-8529-5284-91E082991BDD}"/>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3" name="Straight Connector 1042">
              <a:extLst>
                <a:ext uri="{FF2B5EF4-FFF2-40B4-BE49-F238E27FC236}">
                  <a16:creationId xmlns:a16="http://schemas.microsoft.com/office/drawing/2014/main" id="{D0FE4BE7-109F-C034-D422-94764689E2A7}"/>
                </a:ext>
              </a:extLst>
            </p:cNvPr>
            <p:cNvCxnSpPr>
              <a:stCxn id="1041" idx="4"/>
              <a:endCxn id="1042"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457E4447-95D1-ADAA-F3F6-EFF817E3A158}"/>
                </a:ext>
              </a:extLst>
            </p:cNvPr>
            <p:cNvCxnSpPr>
              <a:cxnSpLocks/>
              <a:stCxn id="1041" idx="0"/>
              <a:endCxn id="1042"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A7DF7D1A-EC4A-EC82-BCFC-76333F7CC7D0}"/>
                </a:ext>
              </a:extLst>
            </p:cNvPr>
            <p:cNvCxnSpPr>
              <a:stCxn id="1042"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BE6C3E79-9AAD-B9E5-1ADB-41FACDE12008}"/>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33907A6C-A71E-E9B0-78D0-6A377F72CDFE}"/>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D0BA2F5-79D9-3B3B-6B03-105F227717FF}"/>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53" name="Graphic 1052" descr="Wireless with solid fill">
            <a:extLst>
              <a:ext uri="{FF2B5EF4-FFF2-40B4-BE49-F238E27FC236}">
                <a16:creationId xmlns:a16="http://schemas.microsoft.com/office/drawing/2014/main" id="{11F55C7A-893F-902A-B93E-708CA086D6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55696">
            <a:off x="6115226" y="2159015"/>
            <a:ext cx="322586" cy="297515"/>
          </a:xfrm>
          <a:prstGeom prst="rect">
            <a:avLst/>
          </a:prstGeom>
        </p:spPr>
      </p:pic>
      <p:sp>
        <p:nvSpPr>
          <p:cNvPr id="1054" name="Oval 1053">
            <a:extLst>
              <a:ext uri="{FF2B5EF4-FFF2-40B4-BE49-F238E27FC236}">
                <a16:creationId xmlns:a16="http://schemas.microsoft.com/office/drawing/2014/main" id="{C8D3AEC5-8085-4B57-20C8-80562757A05B}"/>
              </a:ext>
            </a:extLst>
          </p:cNvPr>
          <p:cNvSpPr/>
          <p:nvPr/>
        </p:nvSpPr>
        <p:spPr>
          <a:xfrm>
            <a:off x="5541179" y="5257045"/>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055" name="Group 1054">
            <a:extLst>
              <a:ext uri="{FF2B5EF4-FFF2-40B4-BE49-F238E27FC236}">
                <a16:creationId xmlns:a16="http://schemas.microsoft.com/office/drawing/2014/main" id="{868F81EE-14E3-8648-46F5-A682355D42EB}"/>
              </a:ext>
            </a:extLst>
          </p:cNvPr>
          <p:cNvGrpSpPr>
            <a:grpSpLocks noChangeAspect="1"/>
          </p:cNvGrpSpPr>
          <p:nvPr/>
        </p:nvGrpSpPr>
        <p:grpSpPr>
          <a:xfrm>
            <a:off x="5725326" y="4756615"/>
            <a:ext cx="804417" cy="713070"/>
            <a:chOff x="1758028" y="3687481"/>
            <a:chExt cx="1312148" cy="1163145"/>
          </a:xfrm>
        </p:grpSpPr>
        <p:grpSp>
          <p:nvGrpSpPr>
            <p:cNvPr id="1056" name="Group 1055">
              <a:extLst>
                <a:ext uri="{FF2B5EF4-FFF2-40B4-BE49-F238E27FC236}">
                  <a16:creationId xmlns:a16="http://schemas.microsoft.com/office/drawing/2014/main" id="{C60DFEF6-E00E-BCE0-785B-54CC0A82D455}"/>
                </a:ext>
              </a:extLst>
            </p:cNvPr>
            <p:cNvGrpSpPr/>
            <p:nvPr/>
          </p:nvGrpSpPr>
          <p:grpSpPr>
            <a:xfrm>
              <a:off x="2615571" y="4393426"/>
              <a:ext cx="454605" cy="457200"/>
              <a:chOff x="2615571" y="4393426"/>
              <a:chExt cx="454605" cy="457200"/>
            </a:xfrm>
          </p:grpSpPr>
          <p:sp>
            <p:nvSpPr>
              <p:cNvPr id="1077" name="Oval 1076">
                <a:extLst>
                  <a:ext uri="{FF2B5EF4-FFF2-40B4-BE49-F238E27FC236}">
                    <a16:creationId xmlns:a16="http://schemas.microsoft.com/office/drawing/2014/main" id="{3C6B5C4C-CE0C-FB71-4B43-8900E3796390}"/>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D82BD67E-D774-68F4-FFA6-BFC6FCD3E32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7" name="Group 1056">
              <a:extLst>
                <a:ext uri="{FF2B5EF4-FFF2-40B4-BE49-F238E27FC236}">
                  <a16:creationId xmlns:a16="http://schemas.microsoft.com/office/drawing/2014/main" id="{09628D6B-2AC9-B302-0693-B405C34AE888}"/>
                </a:ext>
              </a:extLst>
            </p:cNvPr>
            <p:cNvGrpSpPr/>
            <p:nvPr/>
          </p:nvGrpSpPr>
          <p:grpSpPr>
            <a:xfrm>
              <a:off x="1758028" y="4383486"/>
              <a:ext cx="454605" cy="457200"/>
              <a:chOff x="2615571" y="4393426"/>
              <a:chExt cx="454605" cy="457200"/>
            </a:xfrm>
          </p:grpSpPr>
          <p:sp>
            <p:nvSpPr>
              <p:cNvPr id="1075" name="Oval 1074">
                <a:extLst>
                  <a:ext uri="{FF2B5EF4-FFF2-40B4-BE49-F238E27FC236}">
                    <a16:creationId xmlns:a16="http://schemas.microsoft.com/office/drawing/2014/main" id="{5C3D0546-94CD-C0BB-3CB9-25E290CA3D58}"/>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8286C0AB-CB38-DBED-F481-D8C67B1FE72C}"/>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8" name="Straight Connector 1057">
              <a:extLst>
                <a:ext uri="{FF2B5EF4-FFF2-40B4-BE49-F238E27FC236}">
                  <a16:creationId xmlns:a16="http://schemas.microsoft.com/office/drawing/2014/main" id="{BA7DEE37-A7A2-DF41-566C-C0543FAD532A}"/>
                </a:ext>
              </a:extLst>
            </p:cNvPr>
            <p:cNvCxnSpPr>
              <a:stCxn id="1075" idx="6"/>
              <a:endCxn id="1077"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F037AE3A-B90B-8DD1-0FF2-0BC0D1A328FA}"/>
                </a:ext>
              </a:extLst>
            </p:cNvPr>
            <p:cNvCxnSpPr>
              <a:cxnSpLocks/>
              <a:stCxn id="1075"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556DC607-312F-167C-FBBE-CB49E0262DB5}"/>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9B483D02-8971-E1B0-CD57-B58FC1678738}"/>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3A8842BF-3C8E-A56C-B2D3-74C4116DCD9C}"/>
                </a:ext>
              </a:extLst>
            </p:cNvPr>
            <p:cNvCxnSpPr>
              <a:cxnSpLocks/>
              <a:stCxn id="1077"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A9F92AC2-725F-4D5F-60CD-C08E6B987845}"/>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4B611080-DA71-2AB7-FE2C-3FBF831CD8CB}"/>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5C43F9F0-A614-933B-D2CB-5DAC04510749}"/>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a:extLst>
                <a:ext uri="{FF2B5EF4-FFF2-40B4-BE49-F238E27FC236}">
                  <a16:creationId xmlns:a16="http://schemas.microsoft.com/office/drawing/2014/main" id="{1B095185-9D98-9BF0-CF8F-4A8805EE0435}"/>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67" name="Oval 1066">
              <a:extLst>
                <a:ext uri="{FF2B5EF4-FFF2-40B4-BE49-F238E27FC236}">
                  <a16:creationId xmlns:a16="http://schemas.microsoft.com/office/drawing/2014/main" id="{3C75D588-6C96-CD18-3388-5CE5C908A968}"/>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8" name="Oval 1067">
              <a:extLst>
                <a:ext uri="{FF2B5EF4-FFF2-40B4-BE49-F238E27FC236}">
                  <a16:creationId xmlns:a16="http://schemas.microsoft.com/office/drawing/2014/main" id="{6EB75E29-00A3-4027-0D30-011CB288195B}"/>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69" name="Straight Connector 1068">
              <a:extLst>
                <a:ext uri="{FF2B5EF4-FFF2-40B4-BE49-F238E27FC236}">
                  <a16:creationId xmlns:a16="http://schemas.microsoft.com/office/drawing/2014/main" id="{7582214F-DCA1-10CB-16C2-DD89F0507290}"/>
                </a:ext>
              </a:extLst>
            </p:cNvPr>
            <p:cNvCxnSpPr>
              <a:stCxn id="1067" idx="4"/>
              <a:endCxn id="1068"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id="{BEB934E3-F1D3-5850-7BFB-B557EB43961C}"/>
                </a:ext>
              </a:extLst>
            </p:cNvPr>
            <p:cNvCxnSpPr>
              <a:cxnSpLocks/>
              <a:stCxn id="1067" idx="0"/>
              <a:endCxn id="1068"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2CEB98E5-8AAC-15A2-6DCB-0CD17EF9065E}"/>
                </a:ext>
              </a:extLst>
            </p:cNvPr>
            <p:cNvCxnSpPr>
              <a:stCxn id="1068"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28EEEAD7-3BE3-9DA8-1EB3-26A3A5184908}"/>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3" name="Straight Connector 1072">
              <a:extLst>
                <a:ext uri="{FF2B5EF4-FFF2-40B4-BE49-F238E27FC236}">
                  <a16:creationId xmlns:a16="http://schemas.microsoft.com/office/drawing/2014/main" id="{C71426E2-3222-021E-2A1F-97750DD067DB}"/>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83177EE0-6566-A9A2-FAFB-6429B96121AB}"/>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79" name="Graphic 1078" descr="Wireless with solid fill">
            <a:extLst>
              <a:ext uri="{FF2B5EF4-FFF2-40B4-BE49-F238E27FC236}">
                <a16:creationId xmlns:a16="http://schemas.microsoft.com/office/drawing/2014/main" id="{EAD68B91-92B6-13D0-9043-A7A7FC0451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55696">
            <a:off x="5903567" y="4383938"/>
            <a:ext cx="322586" cy="297515"/>
          </a:xfrm>
          <a:prstGeom prst="rect">
            <a:avLst/>
          </a:prstGeom>
        </p:spPr>
      </p:pic>
      <p:sp>
        <p:nvSpPr>
          <p:cNvPr id="1080" name="TextBox 1079">
            <a:extLst>
              <a:ext uri="{FF2B5EF4-FFF2-40B4-BE49-F238E27FC236}">
                <a16:creationId xmlns:a16="http://schemas.microsoft.com/office/drawing/2014/main" id="{3A64491C-3F65-A77E-988D-D60BA862F5D8}"/>
              </a:ext>
            </a:extLst>
          </p:cNvPr>
          <p:cNvSpPr txBox="1"/>
          <p:nvPr/>
        </p:nvSpPr>
        <p:spPr>
          <a:xfrm>
            <a:off x="1186435" y="1768882"/>
            <a:ext cx="1043876" cy="646331"/>
          </a:xfrm>
          <a:prstGeom prst="rect">
            <a:avLst/>
          </a:prstGeom>
          <a:noFill/>
        </p:spPr>
        <p:txBody>
          <a:bodyPr wrap="none" rtlCol="0">
            <a:spAutoFit/>
          </a:bodyPr>
          <a:lstStyle/>
          <a:p>
            <a:pPr algn="ctr"/>
            <a:r>
              <a:rPr lang="en-US" dirty="0"/>
              <a:t>URA</a:t>
            </a:r>
          </a:p>
          <a:p>
            <a:pPr algn="ctr"/>
            <a:r>
              <a:rPr lang="en-US" dirty="0"/>
              <a:t>Antenna</a:t>
            </a:r>
          </a:p>
        </p:txBody>
      </p:sp>
      <p:sp>
        <p:nvSpPr>
          <p:cNvPr id="1081" name="Arc 1080">
            <a:extLst>
              <a:ext uri="{FF2B5EF4-FFF2-40B4-BE49-F238E27FC236}">
                <a16:creationId xmlns:a16="http://schemas.microsoft.com/office/drawing/2014/main" id="{7FEFFC85-C9F8-CB86-C795-A096A39AF375}"/>
              </a:ext>
            </a:extLst>
          </p:cNvPr>
          <p:cNvSpPr/>
          <p:nvPr/>
        </p:nvSpPr>
        <p:spPr>
          <a:xfrm>
            <a:off x="2077087" y="2903646"/>
            <a:ext cx="537745" cy="494571"/>
          </a:xfrm>
          <a:prstGeom prst="arc">
            <a:avLst>
              <a:gd name="adj1" fmla="val 10969992"/>
              <a:gd name="adj2" fmla="val 17327058"/>
            </a:avLst>
          </a:prstGeom>
          <a:ln w="158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82" name="Group 1081">
            <a:extLst>
              <a:ext uri="{FF2B5EF4-FFF2-40B4-BE49-F238E27FC236}">
                <a16:creationId xmlns:a16="http://schemas.microsoft.com/office/drawing/2014/main" id="{DCC8EE85-5A88-B9F3-CDEB-E2BDA6ADAF16}"/>
              </a:ext>
            </a:extLst>
          </p:cNvPr>
          <p:cNvGrpSpPr/>
          <p:nvPr/>
        </p:nvGrpSpPr>
        <p:grpSpPr>
          <a:xfrm>
            <a:off x="2478610" y="1504577"/>
            <a:ext cx="1378238" cy="1430728"/>
            <a:chOff x="1851871" y="1287138"/>
            <a:chExt cx="1378238" cy="1430728"/>
          </a:xfrm>
        </p:grpSpPr>
        <p:grpSp>
          <p:nvGrpSpPr>
            <p:cNvPr id="1083" name="Group 1082">
              <a:extLst>
                <a:ext uri="{FF2B5EF4-FFF2-40B4-BE49-F238E27FC236}">
                  <a16:creationId xmlns:a16="http://schemas.microsoft.com/office/drawing/2014/main" id="{8C6F3743-39E0-0DEF-ACF1-27A54A258330}"/>
                </a:ext>
              </a:extLst>
            </p:cNvPr>
            <p:cNvGrpSpPr/>
            <p:nvPr/>
          </p:nvGrpSpPr>
          <p:grpSpPr>
            <a:xfrm>
              <a:off x="1871922" y="1287138"/>
              <a:ext cx="108640" cy="146399"/>
              <a:chOff x="1844231" y="869163"/>
              <a:chExt cx="108640" cy="146399"/>
            </a:xfrm>
          </p:grpSpPr>
          <p:cxnSp>
            <p:nvCxnSpPr>
              <p:cNvPr id="1144" name="Straight Connector 1143">
                <a:extLst>
                  <a:ext uri="{FF2B5EF4-FFF2-40B4-BE49-F238E27FC236}">
                    <a16:creationId xmlns:a16="http://schemas.microsoft.com/office/drawing/2014/main" id="{4A046797-6507-8528-655D-554C7FA3DEB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2AA8DE21-DDBB-C309-1631-1D5386437B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D16B36F2-5841-C5E3-B2BB-4148644F87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4" name="Group 1083">
              <a:extLst>
                <a:ext uri="{FF2B5EF4-FFF2-40B4-BE49-F238E27FC236}">
                  <a16:creationId xmlns:a16="http://schemas.microsoft.com/office/drawing/2014/main" id="{2CF0F7FC-0391-52C9-9E42-38B06BA4FF4B}"/>
                </a:ext>
              </a:extLst>
            </p:cNvPr>
            <p:cNvGrpSpPr/>
            <p:nvPr/>
          </p:nvGrpSpPr>
          <p:grpSpPr>
            <a:xfrm>
              <a:off x="1851871" y="1716303"/>
              <a:ext cx="108640" cy="146399"/>
              <a:chOff x="1844231" y="869163"/>
              <a:chExt cx="108640" cy="146399"/>
            </a:xfrm>
          </p:grpSpPr>
          <p:cxnSp>
            <p:nvCxnSpPr>
              <p:cNvPr id="1141" name="Straight Connector 1140">
                <a:extLst>
                  <a:ext uri="{FF2B5EF4-FFF2-40B4-BE49-F238E27FC236}">
                    <a16:creationId xmlns:a16="http://schemas.microsoft.com/office/drawing/2014/main" id="{1345C55C-3FF1-6456-4DFE-8021150B9E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7D4DA3A2-5B70-5327-275A-06E67C94CBF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D3033733-8B57-5301-764D-7731DECD3AB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5" name="Group 1084">
              <a:extLst>
                <a:ext uri="{FF2B5EF4-FFF2-40B4-BE49-F238E27FC236}">
                  <a16:creationId xmlns:a16="http://schemas.microsoft.com/office/drawing/2014/main" id="{1DABD72B-94F8-7B3B-611C-089B6F5BF264}"/>
                </a:ext>
              </a:extLst>
            </p:cNvPr>
            <p:cNvGrpSpPr/>
            <p:nvPr/>
          </p:nvGrpSpPr>
          <p:grpSpPr>
            <a:xfrm>
              <a:off x="1858742" y="2138974"/>
              <a:ext cx="108640" cy="146399"/>
              <a:chOff x="1844231" y="869163"/>
              <a:chExt cx="108640" cy="146399"/>
            </a:xfrm>
          </p:grpSpPr>
          <p:cxnSp>
            <p:nvCxnSpPr>
              <p:cNvPr id="1138" name="Straight Connector 1137">
                <a:extLst>
                  <a:ext uri="{FF2B5EF4-FFF2-40B4-BE49-F238E27FC236}">
                    <a16:creationId xmlns:a16="http://schemas.microsoft.com/office/drawing/2014/main" id="{6F094134-B4D6-E09E-45A2-B0D98FC627B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D4E00199-CB18-715D-384A-8D145CA660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5C1F38A-33EC-4EA5-53EF-36831F8C51F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6" name="Group 1085">
              <a:extLst>
                <a:ext uri="{FF2B5EF4-FFF2-40B4-BE49-F238E27FC236}">
                  <a16:creationId xmlns:a16="http://schemas.microsoft.com/office/drawing/2014/main" id="{8F98889F-5A2E-AFE2-B33A-790C1718BFFB}"/>
                </a:ext>
              </a:extLst>
            </p:cNvPr>
            <p:cNvGrpSpPr/>
            <p:nvPr/>
          </p:nvGrpSpPr>
          <p:grpSpPr>
            <a:xfrm>
              <a:off x="1858742" y="2571204"/>
              <a:ext cx="108640" cy="146399"/>
              <a:chOff x="1844231" y="869163"/>
              <a:chExt cx="108640" cy="146399"/>
            </a:xfrm>
          </p:grpSpPr>
          <p:cxnSp>
            <p:nvCxnSpPr>
              <p:cNvPr id="1135" name="Straight Connector 1134">
                <a:extLst>
                  <a:ext uri="{FF2B5EF4-FFF2-40B4-BE49-F238E27FC236}">
                    <a16:creationId xmlns:a16="http://schemas.microsoft.com/office/drawing/2014/main" id="{A3213ED9-7001-27D9-1CCE-96F03F275D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0A49DA2-629E-28BF-BFC2-5F3FB870B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D1544644-2799-58F4-E12F-96EA634225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7" name="Group 1086">
              <a:extLst>
                <a:ext uri="{FF2B5EF4-FFF2-40B4-BE49-F238E27FC236}">
                  <a16:creationId xmlns:a16="http://schemas.microsoft.com/office/drawing/2014/main" id="{99913448-50BB-EB12-7C12-A35F8085458C}"/>
                </a:ext>
              </a:extLst>
            </p:cNvPr>
            <p:cNvGrpSpPr/>
            <p:nvPr/>
          </p:nvGrpSpPr>
          <p:grpSpPr>
            <a:xfrm>
              <a:off x="2279675" y="1290378"/>
              <a:ext cx="108640" cy="146399"/>
              <a:chOff x="1844231" y="869163"/>
              <a:chExt cx="108640" cy="146399"/>
            </a:xfrm>
          </p:grpSpPr>
          <p:cxnSp>
            <p:nvCxnSpPr>
              <p:cNvPr id="1132" name="Straight Connector 1131">
                <a:extLst>
                  <a:ext uri="{FF2B5EF4-FFF2-40B4-BE49-F238E27FC236}">
                    <a16:creationId xmlns:a16="http://schemas.microsoft.com/office/drawing/2014/main" id="{ED687D05-E810-14CD-67FA-DBA4B4957F8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0BF1B266-AA40-8E4E-66AB-BB27787158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913FD64F-3DA6-FAEE-781A-30436C542AB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8" name="Group 1087">
              <a:extLst>
                <a:ext uri="{FF2B5EF4-FFF2-40B4-BE49-F238E27FC236}">
                  <a16:creationId xmlns:a16="http://schemas.microsoft.com/office/drawing/2014/main" id="{E217B941-21FB-07E3-32B0-4D9B149B253B}"/>
                </a:ext>
              </a:extLst>
            </p:cNvPr>
            <p:cNvGrpSpPr/>
            <p:nvPr/>
          </p:nvGrpSpPr>
          <p:grpSpPr>
            <a:xfrm>
              <a:off x="2274432" y="1710028"/>
              <a:ext cx="108640" cy="146399"/>
              <a:chOff x="1844231" y="869163"/>
              <a:chExt cx="108640" cy="146399"/>
            </a:xfrm>
          </p:grpSpPr>
          <p:cxnSp>
            <p:nvCxnSpPr>
              <p:cNvPr id="1129" name="Straight Connector 1128">
                <a:extLst>
                  <a:ext uri="{FF2B5EF4-FFF2-40B4-BE49-F238E27FC236}">
                    <a16:creationId xmlns:a16="http://schemas.microsoft.com/office/drawing/2014/main" id="{636E7E7E-A2D3-6E15-C97E-EFE23FF298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F097A83-A023-32E7-11B2-04D6EF8CF0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58F9925-E69A-7FDB-54D5-D5E90E76A2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9" name="Group 1088">
              <a:extLst>
                <a:ext uri="{FF2B5EF4-FFF2-40B4-BE49-F238E27FC236}">
                  <a16:creationId xmlns:a16="http://schemas.microsoft.com/office/drawing/2014/main" id="{9139CEF4-6109-84FE-2A70-5F30E06FF24C}"/>
                </a:ext>
              </a:extLst>
            </p:cNvPr>
            <p:cNvGrpSpPr/>
            <p:nvPr/>
          </p:nvGrpSpPr>
          <p:grpSpPr>
            <a:xfrm>
              <a:off x="2272598" y="2132570"/>
              <a:ext cx="108640" cy="146399"/>
              <a:chOff x="1844231" y="869163"/>
              <a:chExt cx="108640" cy="146399"/>
            </a:xfrm>
          </p:grpSpPr>
          <p:cxnSp>
            <p:nvCxnSpPr>
              <p:cNvPr id="1126" name="Straight Connector 1125">
                <a:extLst>
                  <a:ext uri="{FF2B5EF4-FFF2-40B4-BE49-F238E27FC236}">
                    <a16:creationId xmlns:a16="http://schemas.microsoft.com/office/drawing/2014/main" id="{633C352E-8664-BAC1-E565-67478AE885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E89A795D-2E0B-A164-65C2-204647522F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8" name="Straight Connector 1127">
                <a:extLst>
                  <a:ext uri="{FF2B5EF4-FFF2-40B4-BE49-F238E27FC236}">
                    <a16:creationId xmlns:a16="http://schemas.microsoft.com/office/drawing/2014/main" id="{7D401015-F830-C48B-8B00-039D4EE96A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0" name="Group 1089">
              <a:extLst>
                <a:ext uri="{FF2B5EF4-FFF2-40B4-BE49-F238E27FC236}">
                  <a16:creationId xmlns:a16="http://schemas.microsoft.com/office/drawing/2014/main" id="{360CFC84-7714-7EDF-792E-82DA7977B9F0}"/>
                </a:ext>
              </a:extLst>
            </p:cNvPr>
            <p:cNvGrpSpPr/>
            <p:nvPr/>
          </p:nvGrpSpPr>
          <p:grpSpPr>
            <a:xfrm>
              <a:off x="2279055" y="2571467"/>
              <a:ext cx="108640" cy="146399"/>
              <a:chOff x="1844231" y="869163"/>
              <a:chExt cx="108640" cy="146399"/>
            </a:xfrm>
          </p:grpSpPr>
          <p:cxnSp>
            <p:nvCxnSpPr>
              <p:cNvPr id="1123" name="Straight Connector 1122">
                <a:extLst>
                  <a:ext uri="{FF2B5EF4-FFF2-40B4-BE49-F238E27FC236}">
                    <a16:creationId xmlns:a16="http://schemas.microsoft.com/office/drawing/2014/main" id="{9B317F74-4EDD-0418-7620-32E29D2023B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6F5E5380-571B-1D99-958D-40E37B9C39B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id="{1ED65BA0-67F6-6645-7A19-ECA68B4A02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1" name="Group 1090">
              <a:extLst>
                <a:ext uri="{FF2B5EF4-FFF2-40B4-BE49-F238E27FC236}">
                  <a16:creationId xmlns:a16="http://schemas.microsoft.com/office/drawing/2014/main" id="{F1FAB314-AA95-856C-58E0-B49D4B682425}"/>
                </a:ext>
              </a:extLst>
            </p:cNvPr>
            <p:cNvGrpSpPr/>
            <p:nvPr/>
          </p:nvGrpSpPr>
          <p:grpSpPr>
            <a:xfrm>
              <a:off x="2713716" y="1287138"/>
              <a:ext cx="108640" cy="146399"/>
              <a:chOff x="1844231" y="869163"/>
              <a:chExt cx="108640" cy="146399"/>
            </a:xfrm>
          </p:grpSpPr>
          <p:cxnSp>
            <p:nvCxnSpPr>
              <p:cNvPr id="1120" name="Straight Connector 1119">
                <a:extLst>
                  <a:ext uri="{FF2B5EF4-FFF2-40B4-BE49-F238E27FC236}">
                    <a16:creationId xmlns:a16="http://schemas.microsoft.com/office/drawing/2014/main" id="{2CDBA21E-473B-A70F-F2FF-7BF43D7BE0B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8C32A49A-8D5B-5F01-CD2F-3575E3C56F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id="{A4A39771-7EE9-861D-7FC1-B5BE5271FB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2" name="Group 1091">
              <a:extLst>
                <a:ext uri="{FF2B5EF4-FFF2-40B4-BE49-F238E27FC236}">
                  <a16:creationId xmlns:a16="http://schemas.microsoft.com/office/drawing/2014/main" id="{3236EF47-D3C8-3397-7016-6BAC0DABF644}"/>
                </a:ext>
              </a:extLst>
            </p:cNvPr>
            <p:cNvGrpSpPr/>
            <p:nvPr/>
          </p:nvGrpSpPr>
          <p:grpSpPr>
            <a:xfrm>
              <a:off x="2693665" y="1716303"/>
              <a:ext cx="108640" cy="146399"/>
              <a:chOff x="1844231" y="869163"/>
              <a:chExt cx="108640" cy="146399"/>
            </a:xfrm>
          </p:grpSpPr>
          <p:cxnSp>
            <p:nvCxnSpPr>
              <p:cNvPr id="1117" name="Straight Connector 1116">
                <a:extLst>
                  <a:ext uri="{FF2B5EF4-FFF2-40B4-BE49-F238E27FC236}">
                    <a16:creationId xmlns:a16="http://schemas.microsoft.com/office/drawing/2014/main" id="{58218681-456E-155F-8DBA-0F0BBAD9A1F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D760D31-2A35-7608-BDCD-DA9D9350D2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E2102ECC-23B1-418A-7629-FC34D97F0B4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3" name="Group 1092">
              <a:extLst>
                <a:ext uri="{FF2B5EF4-FFF2-40B4-BE49-F238E27FC236}">
                  <a16:creationId xmlns:a16="http://schemas.microsoft.com/office/drawing/2014/main" id="{E34EFB9A-0F8C-5528-154D-1BD584F02588}"/>
                </a:ext>
              </a:extLst>
            </p:cNvPr>
            <p:cNvGrpSpPr/>
            <p:nvPr/>
          </p:nvGrpSpPr>
          <p:grpSpPr>
            <a:xfrm>
              <a:off x="2700536" y="2138974"/>
              <a:ext cx="108640" cy="146399"/>
              <a:chOff x="1844231" y="869163"/>
              <a:chExt cx="108640" cy="146399"/>
            </a:xfrm>
          </p:grpSpPr>
          <p:cxnSp>
            <p:nvCxnSpPr>
              <p:cNvPr id="1114" name="Straight Connector 1113">
                <a:extLst>
                  <a:ext uri="{FF2B5EF4-FFF2-40B4-BE49-F238E27FC236}">
                    <a16:creationId xmlns:a16="http://schemas.microsoft.com/office/drawing/2014/main" id="{D226A840-1BF5-9A00-C79C-C5AEE964D9B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FA6DE6F4-4B7B-B14E-7440-95CA0D2766A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9E275D42-618A-FA79-E3E6-FACB35A3A5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4" name="Group 1093">
              <a:extLst>
                <a:ext uri="{FF2B5EF4-FFF2-40B4-BE49-F238E27FC236}">
                  <a16:creationId xmlns:a16="http://schemas.microsoft.com/office/drawing/2014/main" id="{C1BA61B9-246A-6429-ABE5-BAD9C0E828DA}"/>
                </a:ext>
              </a:extLst>
            </p:cNvPr>
            <p:cNvGrpSpPr/>
            <p:nvPr/>
          </p:nvGrpSpPr>
          <p:grpSpPr>
            <a:xfrm>
              <a:off x="2700536" y="2571204"/>
              <a:ext cx="108640" cy="146399"/>
              <a:chOff x="1844231" y="869163"/>
              <a:chExt cx="108640" cy="146399"/>
            </a:xfrm>
          </p:grpSpPr>
          <p:cxnSp>
            <p:nvCxnSpPr>
              <p:cNvPr id="1111" name="Straight Connector 1110">
                <a:extLst>
                  <a:ext uri="{FF2B5EF4-FFF2-40B4-BE49-F238E27FC236}">
                    <a16:creationId xmlns:a16="http://schemas.microsoft.com/office/drawing/2014/main" id="{5B9B49A9-70BB-C532-31BA-9E925789AD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B910EC60-CDEB-2881-C68D-02D875C843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FA721F19-E2D7-2BD4-3151-64F3AC9EF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5" name="Group 1094">
              <a:extLst>
                <a:ext uri="{FF2B5EF4-FFF2-40B4-BE49-F238E27FC236}">
                  <a16:creationId xmlns:a16="http://schemas.microsoft.com/office/drawing/2014/main" id="{7E377E1F-565D-3EBA-C89C-DDC95558BACF}"/>
                </a:ext>
              </a:extLst>
            </p:cNvPr>
            <p:cNvGrpSpPr/>
            <p:nvPr/>
          </p:nvGrpSpPr>
          <p:grpSpPr>
            <a:xfrm>
              <a:off x="3121469" y="1290378"/>
              <a:ext cx="108640" cy="146399"/>
              <a:chOff x="1844231" y="869163"/>
              <a:chExt cx="108640" cy="146399"/>
            </a:xfrm>
          </p:grpSpPr>
          <p:cxnSp>
            <p:nvCxnSpPr>
              <p:cNvPr id="1108" name="Straight Connector 1107">
                <a:extLst>
                  <a:ext uri="{FF2B5EF4-FFF2-40B4-BE49-F238E27FC236}">
                    <a16:creationId xmlns:a16="http://schemas.microsoft.com/office/drawing/2014/main" id="{7AA1E313-C240-031F-0533-CE230C89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1B35BC14-C3EC-45AB-71D6-A0A3425723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5CAC6E72-381D-C00D-C56E-3F3B6E09DF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6" name="Group 1095">
              <a:extLst>
                <a:ext uri="{FF2B5EF4-FFF2-40B4-BE49-F238E27FC236}">
                  <a16:creationId xmlns:a16="http://schemas.microsoft.com/office/drawing/2014/main" id="{61992F09-690B-BB48-777F-172E250DEA9A}"/>
                </a:ext>
              </a:extLst>
            </p:cNvPr>
            <p:cNvGrpSpPr/>
            <p:nvPr/>
          </p:nvGrpSpPr>
          <p:grpSpPr>
            <a:xfrm>
              <a:off x="3116226" y="1710028"/>
              <a:ext cx="108640" cy="146399"/>
              <a:chOff x="1844231" y="869163"/>
              <a:chExt cx="108640" cy="146399"/>
            </a:xfrm>
          </p:grpSpPr>
          <p:cxnSp>
            <p:nvCxnSpPr>
              <p:cNvPr id="1105" name="Straight Connector 1104">
                <a:extLst>
                  <a:ext uri="{FF2B5EF4-FFF2-40B4-BE49-F238E27FC236}">
                    <a16:creationId xmlns:a16="http://schemas.microsoft.com/office/drawing/2014/main" id="{A548C2E0-4D96-61D8-A821-92BA8E03C3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C97B8F18-2B47-5DB6-06AE-5B5A00821B6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20AF3490-F63F-00B8-CAB5-710909964E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7" name="Group 1096">
              <a:extLst>
                <a:ext uri="{FF2B5EF4-FFF2-40B4-BE49-F238E27FC236}">
                  <a16:creationId xmlns:a16="http://schemas.microsoft.com/office/drawing/2014/main" id="{D7DAA7E6-202B-1061-0CFC-106ACFB9FD49}"/>
                </a:ext>
              </a:extLst>
            </p:cNvPr>
            <p:cNvGrpSpPr/>
            <p:nvPr/>
          </p:nvGrpSpPr>
          <p:grpSpPr>
            <a:xfrm>
              <a:off x="3114392" y="2132570"/>
              <a:ext cx="108640" cy="146399"/>
              <a:chOff x="1844231" y="869163"/>
              <a:chExt cx="108640" cy="146399"/>
            </a:xfrm>
          </p:grpSpPr>
          <p:cxnSp>
            <p:nvCxnSpPr>
              <p:cNvPr id="1102" name="Straight Connector 1101">
                <a:extLst>
                  <a:ext uri="{FF2B5EF4-FFF2-40B4-BE49-F238E27FC236}">
                    <a16:creationId xmlns:a16="http://schemas.microsoft.com/office/drawing/2014/main" id="{4AB45278-CA3C-0D8E-408D-6EACAFE015A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44C1A08-83F1-6551-5983-F60B6C63B3A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171EAE85-4D2E-5F0E-2AC9-83754F7F66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8" name="Group 1097">
              <a:extLst>
                <a:ext uri="{FF2B5EF4-FFF2-40B4-BE49-F238E27FC236}">
                  <a16:creationId xmlns:a16="http://schemas.microsoft.com/office/drawing/2014/main" id="{8A6A5D1C-15F3-B07C-51A6-C84F3CDF159B}"/>
                </a:ext>
              </a:extLst>
            </p:cNvPr>
            <p:cNvGrpSpPr/>
            <p:nvPr/>
          </p:nvGrpSpPr>
          <p:grpSpPr>
            <a:xfrm>
              <a:off x="3120849" y="2571467"/>
              <a:ext cx="108640" cy="146399"/>
              <a:chOff x="1844231" y="869163"/>
              <a:chExt cx="108640" cy="146399"/>
            </a:xfrm>
          </p:grpSpPr>
          <p:cxnSp>
            <p:nvCxnSpPr>
              <p:cNvPr id="1099" name="Straight Connector 1098">
                <a:extLst>
                  <a:ext uri="{FF2B5EF4-FFF2-40B4-BE49-F238E27FC236}">
                    <a16:creationId xmlns:a16="http://schemas.microsoft.com/office/drawing/2014/main" id="{76BB4C33-EA8D-81D9-9B68-8069D9880E3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EDF8E8F-9121-581A-6C05-0F0BDFF993B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AE3C31C0-BE16-27B3-B487-B43E456D0E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868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AB706-0347-DAF4-F06E-1678147B77D8}"/>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AD795BE4-964F-130F-BF9E-32F5F6AA7EC8}"/>
              </a:ext>
            </a:extLst>
          </p:cNvPr>
          <p:cNvSpPr/>
          <p:nvPr/>
        </p:nvSpPr>
        <p:spPr>
          <a:xfrm>
            <a:off x="2524006" y="4219084"/>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1DF7CE12-842D-C47D-8AFC-26A7FAD6F8F9}"/>
              </a:ext>
            </a:extLst>
          </p:cNvPr>
          <p:cNvSpPr/>
          <p:nvPr/>
        </p:nvSpPr>
        <p:spPr>
          <a:xfrm>
            <a:off x="3054865" y="242660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6CD3DEE4-B415-DAF9-E409-42AFB44C5DD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EAB2480C-6A2C-8C61-907A-080749C77E77}"/>
              </a:ext>
            </a:extLst>
          </p:cNvPr>
          <p:cNvSpPr/>
          <p:nvPr/>
        </p:nvSpPr>
        <p:spPr>
          <a:xfrm>
            <a:off x="1957006" y="339753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DB4EC42-E61F-64A6-62DF-150EBC138A3A}"/>
              </a:ext>
            </a:extLst>
          </p:cNvPr>
          <p:cNvSpPr/>
          <p:nvPr/>
        </p:nvSpPr>
        <p:spPr>
          <a:xfrm>
            <a:off x="3054865" y="289710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8E18CDA3-3D19-9F5C-B286-123A413E2B37}"/>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74A8121F-0D3F-2981-B020-7E3D9DFB0AC1}"/>
              </a:ext>
            </a:extLst>
          </p:cNvPr>
          <p:cNvPicPr/>
          <p:nvPr/>
        </p:nvPicPr>
        <p:blipFill>
          <a:blip r:embed="rId2"/>
          <a:stretch/>
        </p:blipFill>
        <p:spPr>
          <a:xfrm rot="1730551">
            <a:off x="2559931" y="3122093"/>
            <a:ext cx="346456" cy="278418"/>
          </a:xfrm>
          <a:prstGeom prst="rect">
            <a:avLst/>
          </a:prstGeom>
          <a:ln w="0">
            <a:noFill/>
          </a:ln>
        </p:spPr>
      </p:pic>
      <p:pic>
        <p:nvPicPr>
          <p:cNvPr id="5" name="Graphic 4" descr="Walk with solid fill">
            <a:extLst>
              <a:ext uri="{FF2B5EF4-FFF2-40B4-BE49-F238E27FC236}">
                <a16:creationId xmlns:a16="http://schemas.microsoft.com/office/drawing/2014/main" id="{B3CEF949-0CA5-C31F-2EF3-9F96C11FB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8617" y="3121754"/>
            <a:ext cx="454605" cy="454605"/>
          </a:xfrm>
          <a:prstGeom prst="rect">
            <a:avLst/>
          </a:prstGeom>
        </p:spPr>
      </p:pic>
      <p:sp>
        <p:nvSpPr>
          <p:cNvPr id="219" name="Slide Number Placeholder 218">
            <a:extLst>
              <a:ext uri="{FF2B5EF4-FFF2-40B4-BE49-F238E27FC236}">
                <a16:creationId xmlns:a16="http://schemas.microsoft.com/office/drawing/2014/main" id="{4B105CD7-644F-FB98-439E-807D3239478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30</a:t>
            </a:fld>
            <a:endParaRPr lang="en-GB" sz="1600" noProof="0" dirty="0"/>
          </a:p>
        </p:txBody>
      </p:sp>
      <p:pic>
        <p:nvPicPr>
          <p:cNvPr id="110" name="Picture 109">
            <a:extLst>
              <a:ext uri="{FF2B5EF4-FFF2-40B4-BE49-F238E27FC236}">
                <a16:creationId xmlns:a16="http://schemas.microsoft.com/office/drawing/2014/main" id="{BB3C58A5-0C6C-F514-C457-820022C09EDD}"/>
              </a:ext>
            </a:extLst>
          </p:cNvPr>
          <p:cNvPicPr>
            <a:picLocks noChangeAspect="1"/>
          </p:cNvPicPr>
          <p:nvPr/>
        </p:nvPicPr>
        <p:blipFill>
          <a:blip r:embed="rId5"/>
          <a:stretch>
            <a:fillRect/>
          </a:stretch>
        </p:blipFill>
        <p:spPr>
          <a:xfrm>
            <a:off x="238753" y="1745142"/>
            <a:ext cx="1152529" cy="1181800"/>
          </a:xfrm>
          <a:prstGeom prst="rect">
            <a:avLst/>
          </a:prstGeom>
        </p:spPr>
      </p:pic>
      <p:sp>
        <p:nvSpPr>
          <p:cNvPr id="111" name="TextBox 110">
            <a:extLst>
              <a:ext uri="{FF2B5EF4-FFF2-40B4-BE49-F238E27FC236}">
                <a16:creationId xmlns:a16="http://schemas.microsoft.com/office/drawing/2014/main" id="{BC1AA3AC-93F4-7DC5-82F1-A7DBB31DB0D8}"/>
              </a:ext>
            </a:extLst>
          </p:cNvPr>
          <p:cNvSpPr txBox="1"/>
          <p:nvPr/>
        </p:nvSpPr>
        <p:spPr>
          <a:xfrm>
            <a:off x="330416" y="138231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8DABB0-4809-A28A-A544-8E4DA2FB8D28}"/>
                  </a:ext>
                </a:extLst>
              </p:cNvPr>
              <p:cNvSpPr txBox="1"/>
              <p:nvPr/>
            </p:nvSpPr>
            <p:spPr>
              <a:xfrm>
                <a:off x="548985" y="1927863"/>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308DABB0-4809-A28A-A544-8E4DA2FB8D28}"/>
                  </a:ext>
                </a:extLst>
              </p:cNvPr>
              <p:cNvSpPr txBox="1">
                <a:spLocks noRot="1" noChangeAspect="1" noMove="1" noResize="1" noEditPoints="1" noAdjustHandles="1" noChangeArrowheads="1" noChangeShapeType="1" noTextEdit="1"/>
              </p:cNvSpPr>
              <p:nvPr/>
            </p:nvSpPr>
            <p:spPr>
              <a:xfrm>
                <a:off x="548985" y="1927863"/>
                <a:ext cx="607687" cy="369332"/>
              </a:xfrm>
              <a:prstGeom prst="rect">
                <a:avLst/>
              </a:prstGeom>
              <a:blipFill>
                <a:blip r:embed="rId6"/>
                <a:stretch>
                  <a:fillRect/>
                </a:stretch>
              </a:blipFill>
            </p:spPr>
            <p:txBody>
              <a:bodyPr/>
              <a:lstStyle/>
              <a:p>
                <a:r>
                  <a:rPr lang="en-US">
                    <a:noFill/>
                  </a:rPr>
                  <a:t> </a:t>
                </a:r>
              </a:p>
            </p:txBody>
          </p:sp>
        </mc:Fallback>
      </mc:AlternateContent>
      <p:pic>
        <p:nvPicPr>
          <p:cNvPr id="12" name="Graphic 11" descr="Walk with solid fill">
            <a:extLst>
              <a:ext uri="{FF2B5EF4-FFF2-40B4-BE49-F238E27FC236}">
                <a16:creationId xmlns:a16="http://schemas.microsoft.com/office/drawing/2014/main" id="{3FFEE5A4-A21F-B8E0-EDEA-AE4847F3B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9152" y="3910021"/>
            <a:ext cx="454605" cy="454605"/>
          </a:xfrm>
          <a:prstGeom prst="rect">
            <a:avLst/>
          </a:prstGeom>
        </p:spPr>
      </p:pic>
      <p:pic>
        <p:nvPicPr>
          <p:cNvPr id="25" name="Graphic 24" descr="Walk with solid fill">
            <a:extLst>
              <a:ext uri="{FF2B5EF4-FFF2-40B4-BE49-F238E27FC236}">
                <a16:creationId xmlns:a16="http://schemas.microsoft.com/office/drawing/2014/main" id="{953D8F65-A412-D75B-A2D7-8F634C849F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4636" y="2084024"/>
            <a:ext cx="454605" cy="454605"/>
          </a:xfrm>
          <a:prstGeom prst="rect">
            <a:avLst/>
          </a:prstGeom>
        </p:spPr>
      </p:pic>
      <p:sp>
        <p:nvSpPr>
          <p:cNvPr id="28" name="Cube 27">
            <a:extLst>
              <a:ext uri="{FF2B5EF4-FFF2-40B4-BE49-F238E27FC236}">
                <a16:creationId xmlns:a16="http://schemas.microsoft.com/office/drawing/2014/main" id="{E59B0053-CA5F-DBBD-9463-39548A4228EC}"/>
              </a:ext>
            </a:extLst>
          </p:cNvPr>
          <p:cNvSpPr/>
          <p:nvPr/>
        </p:nvSpPr>
        <p:spPr>
          <a:xfrm>
            <a:off x="0" y="622676"/>
            <a:ext cx="5154706"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36025BAF-B9C9-C062-6C03-02BF75C0C6D3}"/>
              </a:ext>
            </a:extLst>
          </p:cNvPr>
          <p:cNvPicPr/>
          <p:nvPr/>
        </p:nvPicPr>
        <p:blipFill>
          <a:blip r:embed="rId2"/>
          <a:stretch/>
        </p:blipFill>
        <p:spPr>
          <a:xfrm rot="1730551">
            <a:off x="3790959" y="213256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FA917978-17FB-BCAF-7BE9-3485AB1A46D8}"/>
              </a:ext>
            </a:extLst>
          </p:cNvPr>
          <p:cNvPicPr/>
          <p:nvPr/>
        </p:nvPicPr>
        <p:blipFill>
          <a:blip r:embed="rId2"/>
          <a:stretch/>
        </p:blipFill>
        <p:spPr>
          <a:xfrm rot="1730551">
            <a:off x="3281412" y="3956981"/>
            <a:ext cx="346456" cy="278418"/>
          </a:xfrm>
          <a:prstGeom prst="rect">
            <a:avLst/>
          </a:prstGeom>
          <a:ln w="0">
            <a:noFill/>
          </a:ln>
        </p:spPr>
      </p:pic>
      <p:sp>
        <p:nvSpPr>
          <p:cNvPr id="2" name="TextBox 1">
            <a:extLst>
              <a:ext uri="{FF2B5EF4-FFF2-40B4-BE49-F238E27FC236}">
                <a16:creationId xmlns:a16="http://schemas.microsoft.com/office/drawing/2014/main" id="{F07C0EEB-28F8-4920-4AC4-D72D76760256}"/>
              </a:ext>
            </a:extLst>
          </p:cNvPr>
          <p:cNvSpPr txBox="1"/>
          <p:nvPr/>
        </p:nvSpPr>
        <p:spPr>
          <a:xfrm>
            <a:off x="133143" y="4928482"/>
            <a:ext cx="3038011" cy="1200329"/>
          </a:xfrm>
          <a:prstGeom prst="rect">
            <a:avLst/>
          </a:prstGeom>
          <a:noFill/>
        </p:spPr>
        <p:txBody>
          <a:bodyPr wrap="none" rtlCol="0">
            <a:spAutoFit/>
          </a:bodyPr>
          <a:lstStyle/>
          <a:p>
            <a:r>
              <a:rPr lang="en-US" dirty="0"/>
              <a:t>Requirements</a:t>
            </a:r>
          </a:p>
          <a:p>
            <a:pPr marL="285750" indent="-285750">
              <a:buFont typeface="Arial" panose="020B0604020202020204" pitchFamily="34" charset="0"/>
              <a:buChar char="•"/>
            </a:pPr>
            <a:r>
              <a:rPr lang="en-US" dirty="0"/>
              <a:t>Indoor scenario</a:t>
            </a:r>
          </a:p>
          <a:p>
            <a:pPr marL="285750" indent="-285750">
              <a:buFont typeface="Arial" panose="020B0604020202020204" pitchFamily="34" charset="0"/>
              <a:buChar char="•"/>
            </a:pPr>
            <a:r>
              <a:rPr lang="en-US" dirty="0"/>
              <a:t>28 GHz center frequency</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56F5B67-5334-18C1-B065-0BDD1FDF8EFB}"/>
              </a:ext>
            </a:extLst>
          </p:cNvPr>
          <p:cNvPicPr>
            <a:picLocks noChangeAspect="1"/>
          </p:cNvPicPr>
          <p:nvPr/>
        </p:nvPicPr>
        <p:blipFill>
          <a:blip r:embed="rId7"/>
          <a:stretch>
            <a:fillRect/>
          </a:stretch>
        </p:blipFill>
        <p:spPr>
          <a:xfrm>
            <a:off x="6162604" y="16822"/>
            <a:ext cx="5436508" cy="2962376"/>
          </a:xfrm>
          <a:prstGeom prst="rect">
            <a:avLst/>
          </a:prstGeom>
        </p:spPr>
      </p:pic>
      <p:pic>
        <p:nvPicPr>
          <p:cNvPr id="11" name="Picture 10">
            <a:extLst>
              <a:ext uri="{FF2B5EF4-FFF2-40B4-BE49-F238E27FC236}">
                <a16:creationId xmlns:a16="http://schemas.microsoft.com/office/drawing/2014/main" id="{FBF69CBB-179A-5F62-C335-E82E0C0AA6A5}"/>
              </a:ext>
            </a:extLst>
          </p:cNvPr>
          <p:cNvPicPr>
            <a:picLocks noChangeAspect="1"/>
          </p:cNvPicPr>
          <p:nvPr/>
        </p:nvPicPr>
        <p:blipFill>
          <a:blip r:embed="rId8"/>
          <a:stretch>
            <a:fillRect/>
          </a:stretch>
        </p:blipFill>
        <p:spPr>
          <a:xfrm>
            <a:off x="6349712" y="3124133"/>
            <a:ext cx="5534011" cy="3707788"/>
          </a:xfrm>
          <a:prstGeom prst="rect">
            <a:avLst/>
          </a:prstGeom>
        </p:spPr>
      </p:pic>
      <p:sp>
        <p:nvSpPr>
          <p:cNvPr id="13" name="TextBox 12">
            <a:extLst>
              <a:ext uri="{FF2B5EF4-FFF2-40B4-BE49-F238E27FC236}">
                <a16:creationId xmlns:a16="http://schemas.microsoft.com/office/drawing/2014/main" id="{FCF9C5DC-C63F-DEB7-48F8-7D6980F49BBC}"/>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Tree>
    <p:extLst>
      <p:ext uri="{BB962C8B-B14F-4D97-AF65-F5344CB8AC3E}">
        <p14:creationId xmlns:p14="http://schemas.microsoft.com/office/powerpoint/2010/main" val="1927509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216C-A037-6CFC-2FA2-30022E3CE021}"/>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2CED095C-0A72-8F2C-4581-49375ED93F51}"/>
              </a:ext>
            </a:extLst>
          </p:cNvPr>
          <p:cNvSpPr/>
          <p:nvPr/>
        </p:nvSpPr>
        <p:spPr>
          <a:xfrm>
            <a:off x="3020606" y="326541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87C3F6EC-4904-3B88-3E36-5AFD524A3A6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1D53DAF-B84F-2D7F-A357-CE9CB260D9C5}"/>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2E3A6AEF-FB06-2CE6-76FF-6F82E63686D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31</a:t>
            </a:fld>
            <a:endParaRPr lang="en-GB" sz="1600" noProof="0" dirty="0"/>
          </a:p>
        </p:txBody>
      </p:sp>
      <p:pic>
        <p:nvPicPr>
          <p:cNvPr id="110" name="Picture 109">
            <a:extLst>
              <a:ext uri="{FF2B5EF4-FFF2-40B4-BE49-F238E27FC236}">
                <a16:creationId xmlns:a16="http://schemas.microsoft.com/office/drawing/2014/main" id="{A038154E-AD07-63A9-81E2-49C5A7F5CA99}"/>
              </a:ext>
            </a:extLst>
          </p:cNvPr>
          <p:cNvPicPr>
            <a:picLocks noChangeAspect="1"/>
          </p:cNvPicPr>
          <p:nvPr/>
        </p:nvPicPr>
        <p:blipFill>
          <a:blip r:embed="rId2"/>
          <a:stretch>
            <a:fillRect/>
          </a:stretch>
        </p:blipFill>
        <p:spPr>
          <a:xfrm>
            <a:off x="238753" y="1745142"/>
            <a:ext cx="1152529" cy="1181800"/>
          </a:xfrm>
          <a:prstGeom prst="rect">
            <a:avLst/>
          </a:prstGeom>
        </p:spPr>
      </p:pic>
      <p:sp>
        <p:nvSpPr>
          <p:cNvPr id="111" name="TextBox 110">
            <a:extLst>
              <a:ext uri="{FF2B5EF4-FFF2-40B4-BE49-F238E27FC236}">
                <a16:creationId xmlns:a16="http://schemas.microsoft.com/office/drawing/2014/main" id="{C81241C2-40E0-516F-C6BA-C96A9C7D80D3}"/>
              </a:ext>
            </a:extLst>
          </p:cNvPr>
          <p:cNvSpPr txBox="1"/>
          <p:nvPr/>
        </p:nvSpPr>
        <p:spPr>
          <a:xfrm>
            <a:off x="330416" y="138231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FFF076F-4ADD-4F2D-37F9-F4C3A4BD7085}"/>
                  </a:ext>
                </a:extLst>
              </p:cNvPr>
              <p:cNvSpPr txBox="1"/>
              <p:nvPr/>
            </p:nvSpPr>
            <p:spPr>
              <a:xfrm>
                <a:off x="548985" y="1927863"/>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7FFF076F-4ADD-4F2D-37F9-F4C3A4BD7085}"/>
                  </a:ext>
                </a:extLst>
              </p:cNvPr>
              <p:cNvSpPr txBox="1">
                <a:spLocks noRot="1" noChangeAspect="1" noMove="1" noResize="1" noEditPoints="1" noAdjustHandles="1" noChangeArrowheads="1" noChangeShapeType="1" noTextEdit="1"/>
              </p:cNvSpPr>
              <p:nvPr/>
            </p:nvSpPr>
            <p:spPr>
              <a:xfrm>
                <a:off x="548985" y="1927863"/>
                <a:ext cx="607687" cy="369332"/>
              </a:xfrm>
              <a:prstGeom prst="rect">
                <a:avLst/>
              </a:prstGeom>
              <a:blipFill>
                <a:blip r:embed="rId3"/>
                <a:stretch>
                  <a:fillRect/>
                </a:stretch>
              </a:blipFill>
            </p:spPr>
            <p:txBody>
              <a:bodyPr/>
              <a:lstStyle/>
              <a:p>
                <a:r>
                  <a:rPr lang="en-US">
                    <a:noFill/>
                  </a:rPr>
                  <a:t> </a:t>
                </a:r>
              </a:p>
            </p:txBody>
          </p:sp>
        </mc:Fallback>
      </mc:AlternateContent>
      <p:pic>
        <p:nvPicPr>
          <p:cNvPr id="25" name="Graphic 24" descr="Walk with solid fill">
            <a:extLst>
              <a:ext uri="{FF2B5EF4-FFF2-40B4-BE49-F238E27FC236}">
                <a16:creationId xmlns:a16="http://schemas.microsoft.com/office/drawing/2014/main" id="{CE0A5BE2-A94F-A0D8-B43A-2AC882C46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0377" y="2922827"/>
            <a:ext cx="454605" cy="454605"/>
          </a:xfrm>
          <a:prstGeom prst="rect">
            <a:avLst/>
          </a:prstGeom>
        </p:spPr>
      </p:pic>
      <p:sp>
        <p:nvSpPr>
          <p:cNvPr id="28" name="Cube 27">
            <a:extLst>
              <a:ext uri="{FF2B5EF4-FFF2-40B4-BE49-F238E27FC236}">
                <a16:creationId xmlns:a16="http://schemas.microsoft.com/office/drawing/2014/main" id="{4D8E9FED-E161-4F3B-6341-4E05652E7D66}"/>
              </a:ext>
            </a:extLst>
          </p:cNvPr>
          <p:cNvSpPr/>
          <p:nvPr/>
        </p:nvSpPr>
        <p:spPr>
          <a:xfrm>
            <a:off x="0" y="622676"/>
            <a:ext cx="5154706"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4328D8E8-55BC-2D1D-2CCD-0A6331687465}"/>
              </a:ext>
            </a:extLst>
          </p:cNvPr>
          <p:cNvPicPr/>
          <p:nvPr/>
        </p:nvPicPr>
        <p:blipFill>
          <a:blip r:embed="rId6"/>
          <a:stretch/>
        </p:blipFill>
        <p:spPr>
          <a:xfrm rot="1730551">
            <a:off x="3756700" y="2971371"/>
            <a:ext cx="346456" cy="278418"/>
          </a:xfrm>
          <a:prstGeom prst="rect">
            <a:avLst/>
          </a:prstGeom>
          <a:ln w="0">
            <a:noFill/>
          </a:ln>
        </p:spPr>
      </p:pic>
      <p:sp>
        <p:nvSpPr>
          <p:cNvPr id="4" name="TextBox 3">
            <a:extLst>
              <a:ext uri="{FF2B5EF4-FFF2-40B4-BE49-F238E27FC236}">
                <a16:creationId xmlns:a16="http://schemas.microsoft.com/office/drawing/2014/main" id="{84F4A2FB-FC49-60D7-64C0-AA0CC400031C}"/>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pic>
        <p:nvPicPr>
          <p:cNvPr id="8" name="Picture 7">
            <a:extLst>
              <a:ext uri="{FF2B5EF4-FFF2-40B4-BE49-F238E27FC236}">
                <a16:creationId xmlns:a16="http://schemas.microsoft.com/office/drawing/2014/main" id="{C9E6056A-54C1-76D4-01E5-48C35781D0DD}"/>
              </a:ext>
            </a:extLst>
          </p:cNvPr>
          <p:cNvPicPr>
            <a:picLocks noChangeAspect="1"/>
          </p:cNvPicPr>
          <p:nvPr/>
        </p:nvPicPr>
        <p:blipFill>
          <a:blip r:embed="rId7"/>
          <a:stretch>
            <a:fillRect/>
          </a:stretch>
        </p:blipFill>
        <p:spPr>
          <a:xfrm>
            <a:off x="5970744" y="112588"/>
            <a:ext cx="5574046" cy="1852966"/>
          </a:xfrm>
          <a:prstGeom prst="rect">
            <a:avLst/>
          </a:prstGeom>
        </p:spPr>
      </p:pic>
      <p:pic>
        <p:nvPicPr>
          <p:cNvPr id="10" name="Picture 9">
            <a:extLst>
              <a:ext uri="{FF2B5EF4-FFF2-40B4-BE49-F238E27FC236}">
                <a16:creationId xmlns:a16="http://schemas.microsoft.com/office/drawing/2014/main" id="{3E3A5547-E885-718D-E2DC-E5BBB53ACCEC}"/>
              </a:ext>
            </a:extLst>
          </p:cNvPr>
          <p:cNvPicPr>
            <a:picLocks noChangeAspect="1"/>
          </p:cNvPicPr>
          <p:nvPr/>
        </p:nvPicPr>
        <p:blipFill>
          <a:blip r:embed="rId8"/>
          <a:stretch>
            <a:fillRect/>
          </a:stretch>
        </p:blipFill>
        <p:spPr>
          <a:xfrm>
            <a:off x="6009117" y="1964750"/>
            <a:ext cx="5538648" cy="4617219"/>
          </a:xfrm>
          <a:prstGeom prst="rect">
            <a:avLst/>
          </a:prstGeom>
        </p:spPr>
      </p:pic>
      <p:sp>
        <p:nvSpPr>
          <p:cNvPr id="13" name="Rectangle 12">
            <a:extLst>
              <a:ext uri="{FF2B5EF4-FFF2-40B4-BE49-F238E27FC236}">
                <a16:creationId xmlns:a16="http://schemas.microsoft.com/office/drawing/2014/main" id="{D6CB01C5-D0CE-AEFF-82F4-E5FC44DB29D0}"/>
              </a:ext>
            </a:extLst>
          </p:cNvPr>
          <p:cNvSpPr/>
          <p:nvPr/>
        </p:nvSpPr>
        <p:spPr>
          <a:xfrm>
            <a:off x="7340600" y="648076"/>
            <a:ext cx="3346450" cy="55842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79F4F9B4-AAE7-25B8-8924-E4A9FB42C7AA}"/>
              </a:ext>
            </a:extLst>
          </p:cNvPr>
          <p:cNvSpPr txBox="1"/>
          <p:nvPr/>
        </p:nvSpPr>
        <p:spPr>
          <a:xfrm>
            <a:off x="1945638"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0D23D90B-8F04-8AB9-A918-5885D6E809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1394" y="2465627"/>
            <a:ext cx="914400" cy="914400"/>
          </a:xfrm>
          <a:prstGeom prst="rect">
            <a:avLst/>
          </a:prstGeom>
        </p:spPr>
      </p:pic>
    </p:spTree>
    <p:extLst>
      <p:ext uri="{BB962C8B-B14F-4D97-AF65-F5344CB8AC3E}">
        <p14:creationId xmlns:p14="http://schemas.microsoft.com/office/powerpoint/2010/main" val="55979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CDBEF-711B-0630-54DA-70EBB97D8D2C}"/>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68F467D6-CF04-2997-1B98-9B07A7C0113E}"/>
              </a:ext>
            </a:extLst>
          </p:cNvPr>
          <p:cNvSpPr/>
          <p:nvPr/>
        </p:nvSpPr>
        <p:spPr>
          <a:xfrm>
            <a:off x="4477931" y="383691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A81FE853-48B8-8596-38A3-B4252DB70BA1}"/>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33D32C86-EC1F-0FCB-FB1F-91F06137A92F}"/>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88B7E18A-F242-687B-23ED-1FF5145529C5}"/>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32</a:t>
            </a:fld>
            <a:endParaRPr lang="en-GB" sz="1600" noProof="0" dirty="0"/>
          </a:p>
        </p:txBody>
      </p:sp>
      <p:pic>
        <p:nvPicPr>
          <p:cNvPr id="25" name="Graphic 24" descr="Walk with solid fill">
            <a:extLst>
              <a:ext uri="{FF2B5EF4-FFF2-40B4-BE49-F238E27FC236}">
                <a16:creationId xmlns:a16="http://schemas.microsoft.com/office/drawing/2014/main" id="{AEEB22B0-5165-3834-EE3A-CF81796C64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2402" y="3545264"/>
            <a:ext cx="454605" cy="454605"/>
          </a:xfrm>
          <a:prstGeom prst="rect">
            <a:avLst/>
          </a:prstGeom>
        </p:spPr>
      </p:pic>
      <p:sp>
        <p:nvSpPr>
          <p:cNvPr id="28" name="Cube 27">
            <a:extLst>
              <a:ext uri="{FF2B5EF4-FFF2-40B4-BE49-F238E27FC236}">
                <a16:creationId xmlns:a16="http://schemas.microsoft.com/office/drawing/2014/main" id="{364E725C-1EE0-1E12-6DAD-6B22DF10E1FA}"/>
              </a:ext>
            </a:extLst>
          </p:cNvPr>
          <p:cNvSpPr/>
          <p:nvPr/>
        </p:nvSpPr>
        <p:spPr>
          <a:xfrm>
            <a:off x="-1" y="622676"/>
            <a:ext cx="5919397"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7D7FCF88-1465-2917-595C-641ED8E9F048}"/>
              </a:ext>
            </a:extLst>
          </p:cNvPr>
          <p:cNvPicPr/>
          <p:nvPr/>
        </p:nvPicPr>
        <p:blipFill>
          <a:blip r:embed="rId4"/>
          <a:stretch/>
        </p:blipFill>
        <p:spPr>
          <a:xfrm rot="1730551">
            <a:off x="5178725" y="3593808"/>
            <a:ext cx="346456" cy="278418"/>
          </a:xfrm>
          <a:prstGeom prst="rect">
            <a:avLst/>
          </a:prstGeom>
          <a:ln w="0">
            <a:noFill/>
          </a:ln>
        </p:spPr>
      </p:pic>
      <p:sp>
        <p:nvSpPr>
          <p:cNvPr id="4" name="TextBox 3">
            <a:extLst>
              <a:ext uri="{FF2B5EF4-FFF2-40B4-BE49-F238E27FC236}">
                <a16:creationId xmlns:a16="http://schemas.microsoft.com/office/drawing/2014/main" id="{1975F130-4B0A-6CF4-F316-DDA58EE751D9}"/>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pic>
        <p:nvPicPr>
          <p:cNvPr id="8" name="Picture 7">
            <a:extLst>
              <a:ext uri="{FF2B5EF4-FFF2-40B4-BE49-F238E27FC236}">
                <a16:creationId xmlns:a16="http://schemas.microsoft.com/office/drawing/2014/main" id="{5BDD5438-F208-B70E-55BA-B76E661941C8}"/>
              </a:ext>
            </a:extLst>
          </p:cNvPr>
          <p:cNvPicPr>
            <a:picLocks noChangeAspect="1"/>
          </p:cNvPicPr>
          <p:nvPr/>
        </p:nvPicPr>
        <p:blipFill>
          <a:blip r:embed="rId5"/>
          <a:stretch>
            <a:fillRect/>
          </a:stretch>
        </p:blipFill>
        <p:spPr>
          <a:xfrm>
            <a:off x="6532719" y="103063"/>
            <a:ext cx="5574046" cy="1852966"/>
          </a:xfrm>
          <a:prstGeom prst="rect">
            <a:avLst/>
          </a:prstGeom>
        </p:spPr>
      </p:pic>
      <p:pic>
        <p:nvPicPr>
          <p:cNvPr id="10" name="Picture 9">
            <a:extLst>
              <a:ext uri="{FF2B5EF4-FFF2-40B4-BE49-F238E27FC236}">
                <a16:creationId xmlns:a16="http://schemas.microsoft.com/office/drawing/2014/main" id="{67806FAC-5F96-7301-396D-36DB5390DD60}"/>
              </a:ext>
            </a:extLst>
          </p:cNvPr>
          <p:cNvPicPr>
            <a:picLocks noChangeAspect="1"/>
          </p:cNvPicPr>
          <p:nvPr/>
        </p:nvPicPr>
        <p:blipFill>
          <a:blip r:embed="rId6"/>
          <a:stretch>
            <a:fillRect/>
          </a:stretch>
        </p:blipFill>
        <p:spPr>
          <a:xfrm>
            <a:off x="6571092" y="1955225"/>
            <a:ext cx="5538648" cy="4617219"/>
          </a:xfrm>
          <a:prstGeom prst="rect">
            <a:avLst/>
          </a:prstGeom>
        </p:spPr>
      </p:pic>
      <p:sp>
        <p:nvSpPr>
          <p:cNvPr id="13" name="Rectangle 12">
            <a:extLst>
              <a:ext uri="{FF2B5EF4-FFF2-40B4-BE49-F238E27FC236}">
                <a16:creationId xmlns:a16="http://schemas.microsoft.com/office/drawing/2014/main" id="{88CF78B3-DDE5-6132-D6F5-16D8A40CF321}"/>
              </a:ext>
            </a:extLst>
          </p:cNvPr>
          <p:cNvSpPr/>
          <p:nvPr/>
        </p:nvSpPr>
        <p:spPr>
          <a:xfrm>
            <a:off x="7902575" y="638551"/>
            <a:ext cx="3346450" cy="55842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1D96D4ED-BFBC-7226-C4AA-3420C1C1DC89}"/>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5E80C6C4-8D85-A464-F817-8D1BC1E415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5942" y="2971800"/>
            <a:ext cx="914400" cy="914400"/>
          </a:xfrm>
          <a:prstGeom prst="rect">
            <a:avLst/>
          </a:prstGeom>
        </p:spPr>
      </p:pic>
      <p:pic>
        <p:nvPicPr>
          <p:cNvPr id="3" name="Picture 2">
            <a:extLst>
              <a:ext uri="{FF2B5EF4-FFF2-40B4-BE49-F238E27FC236}">
                <a16:creationId xmlns:a16="http://schemas.microsoft.com/office/drawing/2014/main" id="{35053402-7B7A-61D4-9351-6694BBC767FE}"/>
              </a:ext>
            </a:extLst>
          </p:cNvPr>
          <p:cNvPicPr>
            <a:picLocks noChangeAspect="1"/>
          </p:cNvPicPr>
          <p:nvPr/>
        </p:nvPicPr>
        <p:blipFill>
          <a:blip r:embed="rId9"/>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1479B4-8415-30C6-5949-5FB9612E94EB}"/>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A11479B4-8415-30C6-5949-5FB9612E94EB}"/>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10"/>
                <a:stretch>
                  <a:fillRect t="-1961" b="-19608"/>
                </a:stretch>
              </a:blipFill>
            </p:spPr>
            <p:txBody>
              <a:bodyPr/>
              <a:lstStyle/>
              <a:p>
                <a:r>
                  <a:rPr lang="en-US">
                    <a:noFill/>
                  </a:rPr>
                  <a:t> </a:t>
                </a:r>
              </a:p>
            </p:txBody>
          </p:sp>
        </mc:Fallback>
      </mc:AlternateContent>
    </p:spTree>
    <p:extLst>
      <p:ext uri="{BB962C8B-B14F-4D97-AF65-F5344CB8AC3E}">
        <p14:creationId xmlns:p14="http://schemas.microsoft.com/office/powerpoint/2010/main" val="356545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625F-BEEA-FB1C-4643-48F61ED7A41E}"/>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287B474C-0487-796A-2B69-F06876D498F0}"/>
              </a:ext>
            </a:extLst>
          </p:cNvPr>
          <p:cNvSpPr/>
          <p:nvPr/>
        </p:nvSpPr>
        <p:spPr>
          <a:xfrm>
            <a:off x="3746134" y="337003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FB8F531A-257B-6EC7-06E7-CE6E34CD2034}"/>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669B3F98-56EF-8DD5-2AAC-6A41AFCAA0D2}"/>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C865597E-E237-5F65-D621-9B238E3ED9BC}"/>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33</a:t>
            </a:fld>
            <a:endParaRPr lang="en-GB" sz="1600" noProof="0" dirty="0"/>
          </a:p>
        </p:txBody>
      </p:sp>
      <p:pic>
        <p:nvPicPr>
          <p:cNvPr id="25" name="Graphic 24" descr="Walk with solid fill">
            <a:extLst>
              <a:ext uri="{FF2B5EF4-FFF2-40B4-BE49-F238E27FC236}">
                <a16:creationId xmlns:a16="http://schemas.microsoft.com/office/drawing/2014/main" id="{6158DA10-0852-4ECF-D1DD-6CDE5187D0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605" y="3078389"/>
            <a:ext cx="454605" cy="454605"/>
          </a:xfrm>
          <a:prstGeom prst="rect">
            <a:avLst/>
          </a:prstGeom>
        </p:spPr>
      </p:pic>
      <p:sp>
        <p:nvSpPr>
          <p:cNvPr id="28" name="Cube 27">
            <a:extLst>
              <a:ext uri="{FF2B5EF4-FFF2-40B4-BE49-F238E27FC236}">
                <a16:creationId xmlns:a16="http://schemas.microsoft.com/office/drawing/2014/main" id="{99C1441C-19B4-22A1-354B-608E39C2F61D}"/>
              </a:ext>
            </a:extLst>
          </p:cNvPr>
          <p:cNvSpPr/>
          <p:nvPr/>
        </p:nvSpPr>
        <p:spPr>
          <a:xfrm>
            <a:off x="-1" y="622676"/>
            <a:ext cx="5276851"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BA18F4F1-6376-32FE-E9EA-26533FE33F55}"/>
              </a:ext>
            </a:extLst>
          </p:cNvPr>
          <p:cNvPicPr/>
          <p:nvPr/>
        </p:nvPicPr>
        <p:blipFill>
          <a:blip r:embed="rId4"/>
          <a:stretch/>
        </p:blipFill>
        <p:spPr>
          <a:xfrm rot="1730551">
            <a:off x="4446928" y="3126933"/>
            <a:ext cx="346456" cy="278418"/>
          </a:xfrm>
          <a:prstGeom prst="rect">
            <a:avLst/>
          </a:prstGeom>
          <a:ln w="0">
            <a:noFill/>
          </a:ln>
        </p:spPr>
      </p:pic>
      <p:sp>
        <p:nvSpPr>
          <p:cNvPr id="4" name="TextBox 3">
            <a:extLst>
              <a:ext uri="{FF2B5EF4-FFF2-40B4-BE49-F238E27FC236}">
                <a16:creationId xmlns:a16="http://schemas.microsoft.com/office/drawing/2014/main" id="{BDD6407C-E7DA-9B48-DB7D-FF7BBC2DE6FA}"/>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
        <p:nvSpPr>
          <p:cNvPr id="14" name="TextBox 13">
            <a:extLst>
              <a:ext uri="{FF2B5EF4-FFF2-40B4-BE49-F238E27FC236}">
                <a16:creationId xmlns:a16="http://schemas.microsoft.com/office/drawing/2014/main" id="{3227CDA6-C36F-6B74-128F-43B3F8AE41F7}"/>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033F4D66-92C4-F087-B222-299851F5C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4603" y="2438700"/>
            <a:ext cx="756054" cy="756054"/>
          </a:xfrm>
          <a:prstGeom prst="rect">
            <a:avLst/>
          </a:prstGeom>
        </p:spPr>
      </p:pic>
      <p:pic>
        <p:nvPicPr>
          <p:cNvPr id="3" name="Picture 2">
            <a:extLst>
              <a:ext uri="{FF2B5EF4-FFF2-40B4-BE49-F238E27FC236}">
                <a16:creationId xmlns:a16="http://schemas.microsoft.com/office/drawing/2014/main" id="{5A867199-BE5B-8022-BBB7-D928C58F8848}"/>
              </a:ext>
            </a:extLst>
          </p:cNvPr>
          <p:cNvPicPr>
            <a:picLocks noChangeAspect="1"/>
          </p:cNvPicPr>
          <p:nvPr/>
        </p:nvPicPr>
        <p:blipFill>
          <a:blip r:embed="rId7"/>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29C2AF-340A-57F2-98F8-3861C8B365B0}"/>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DF29C2AF-340A-57F2-98F8-3861C8B365B0}"/>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8"/>
                <a:stretch>
                  <a:fillRect t="-1961" b="-1960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AB802EF-8AA0-812A-B83E-061371FD4D50}"/>
              </a:ext>
            </a:extLst>
          </p:cNvPr>
          <p:cNvPicPr>
            <a:picLocks noChangeAspect="1"/>
          </p:cNvPicPr>
          <p:nvPr/>
        </p:nvPicPr>
        <p:blipFill>
          <a:blip r:embed="rId9"/>
          <a:stretch>
            <a:fillRect/>
          </a:stretch>
        </p:blipFill>
        <p:spPr>
          <a:xfrm>
            <a:off x="5437772" y="527698"/>
            <a:ext cx="6754228" cy="3169516"/>
          </a:xfrm>
          <a:prstGeom prst="rect">
            <a:avLst/>
          </a:prstGeom>
        </p:spPr>
      </p:pic>
      <p:pic>
        <p:nvPicPr>
          <p:cNvPr id="9" name="Picture 8">
            <a:extLst>
              <a:ext uri="{FF2B5EF4-FFF2-40B4-BE49-F238E27FC236}">
                <a16:creationId xmlns:a16="http://schemas.microsoft.com/office/drawing/2014/main" id="{2CE73EE4-0CA8-D779-DCF8-16C28B1E6546}"/>
              </a:ext>
            </a:extLst>
          </p:cNvPr>
          <p:cNvPicPr>
            <a:picLocks noChangeAspect="1"/>
          </p:cNvPicPr>
          <p:nvPr/>
        </p:nvPicPr>
        <p:blipFill>
          <a:blip r:embed="rId10"/>
          <a:stretch>
            <a:fillRect/>
          </a:stretch>
        </p:blipFill>
        <p:spPr>
          <a:xfrm>
            <a:off x="6179903" y="4544526"/>
            <a:ext cx="5711945" cy="1808872"/>
          </a:xfrm>
          <a:prstGeom prst="rect">
            <a:avLst/>
          </a:prstGeom>
        </p:spPr>
      </p:pic>
      <p:pic>
        <p:nvPicPr>
          <p:cNvPr id="12" name="Picture 11">
            <a:extLst>
              <a:ext uri="{FF2B5EF4-FFF2-40B4-BE49-F238E27FC236}">
                <a16:creationId xmlns:a16="http://schemas.microsoft.com/office/drawing/2014/main" id="{42CCCF06-4BD9-C830-94FE-F95CB618CDD2}"/>
              </a:ext>
            </a:extLst>
          </p:cNvPr>
          <p:cNvPicPr>
            <a:picLocks noChangeAspect="1"/>
          </p:cNvPicPr>
          <p:nvPr/>
        </p:nvPicPr>
        <p:blipFill>
          <a:blip r:embed="rId11"/>
          <a:stretch>
            <a:fillRect/>
          </a:stretch>
        </p:blipFill>
        <p:spPr>
          <a:xfrm>
            <a:off x="8065652" y="4262406"/>
            <a:ext cx="2101425" cy="250629"/>
          </a:xfrm>
          <a:prstGeom prst="rect">
            <a:avLst/>
          </a:prstGeom>
        </p:spPr>
      </p:pic>
      <p:pic>
        <p:nvPicPr>
          <p:cNvPr id="16" name="Picture 15">
            <a:extLst>
              <a:ext uri="{FF2B5EF4-FFF2-40B4-BE49-F238E27FC236}">
                <a16:creationId xmlns:a16="http://schemas.microsoft.com/office/drawing/2014/main" id="{F433F7C0-E00D-AE2D-4EC6-B2AC556C8F01}"/>
              </a:ext>
            </a:extLst>
          </p:cNvPr>
          <p:cNvPicPr>
            <a:picLocks noChangeAspect="1"/>
          </p:cNvPicPr>
          <p:nvPr/>
        </p:nvPicPr>
        <p:blipFill>
          <a:blip r:embed="rId12"/>
          <a:stretch>
            <a:fillRect/>
          </a:stretch>
        </p:blipFill>
        <p:spPr>
          <a:xfrm>
            <a:off x="7874184" y="211430"/>
            <a:ext cx="2108444" cy="221295"/>
          </a:xfrm>
          <a:prstGeom prst="rect">
            <a:avLst/>
          </a:prstGeom>
        </p:spPr>
      </p:pic>
    </p:spTree>
    <p:extLst>
      <p:ext uri="{BB962C8B-B14F-4D97-AF65-F5344CB8AC3E}">
        <p14:creationId xmlns:p14="http://schemas.microsoft.com/office/powerpoint/2010/main" val="239984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F874-8298-8C17-79F9-3DB878C4F740}"/>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428B47A3-87BB-256B-A55C-6679B6919A80}"/>
              </a:ext>
            </a:extLst>
          </p:cNvPr>
          <p:cNvSpPr/>
          <p:nvPr/>
        </p:nvSpPr>
        <p:spPr>
          <a:xfrm>
            <a:off x="3746134" y="337003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6C0C1816-3B05-5D10-B9EC-7057B3FD756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5215E25-ADE7-25EA-D1B7-3D0F52D61429}"/>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9CEEAF0D-5B24-2EBC-2641-09EE0BE391F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34</a:t>
            </a:fld>
            <a:endParaRPr lang="en-GB" sz="1600" noProof="0" dirty="0"/>
          </a:p>
        </p:txBody>
      </p:sp>
      <p:pic>
        <p:nvPicPr>
          <p:cNvPr id="25" name="Graphic 24" descr="Walk with solid fill">
            <a:extLst>
              <a:ext uri="{FF2B5EF4-FFF2-40B4-BE49-F238E27FC236}">
                <a16:creationId xmlns:a16="http://schemas.microsoft.com/office/drawing/2014/main" id="{68D7FE2D-C529-46AC-2567-6FC393414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605" y="3078389"/>
            <a:ext cx="454605" cy="454605"/>
          </a:xfrm>
          <a:prstGeom prst="rect">
            <a:avLst/>
          </a:prstGeom>
        </p:spPr>
      </p:pic>
      <p:sp>
        <p:nvSpPr>
          <p:cNvPr id="28" name="Cube 27">
            <a:extLst>
              <a:ext uri="{FF2B5EF4-FFF2-40B4-BE49-F238E27FC236}">
                <a16:creationId xmlns:a16="http://schemas.microsoft.com/office/drawing/2014/main" id="{641D29CF-8C04-DB22-8E0C-6835F0057BAC}"/>
              </a:ext>
            </a:extLst>
          </p:cNvPr>
          <p:cNvSpPr/>
          <p:nvPr/>
        </p:nvSpPr>
        <p:spPr>
          <a:xfrm>
            <a:off x="-1" y="622676"/>
            <a:ext cx="5276851"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41239E7F-1C8B-FDDB-29A7-E52C7CA11D02}"/>
              </a:ext>
            </a:extLst>
          </p:cNvPr>
          <p:cNvPicPr/>
          <p:nvPr/>
        </p:nvPicPr>
        <p:blipFill>
          <a:blip r:embed="rId4"/>
          <a:stretch/>
        </p:blipFill>
        <p:spPr>
          <a:xfrm rot="1730551">
            <a:off x="4446928" y="3126933"/>
            <a:ext cx="346456" cy="278418"/>
          </a:xfrm>
          <a:prstGeom prst="rect">
            <a:avLst/>
          </a:prstGeom>
          <a:ln w="0">
            <a:noFill/>
          </a:ln>
        </p:spPr>
      </p:pic>
      <p:sp>
        <p:nvSpPr>
          <p:cNvPr id="4" name="TextBox 3">
            <a:extLst>
              <a:ext uri="{FF2B5EF4-FFF2-40B4-BE49-F238E27FC236}">
                <a16:creationId xmlns:a16="http://schemas.microsoft.com/office/drawing/2014/main" id="{23102EDA-7DA1-CBD9-6D77-1FDDEDC7E0F6}"/>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
        <p:nvSpPr>
          <p:cNvPr id="14" name="TextBox 13">
            <a:extLst>
              <a:ext uri="{FF2B5EF4-FFF2-40B4-BE49-F238E27FC236}">
                <a16:creationId xmlns:a16="http://schemas.microsoft.com/office/drawing/2014/main" id="{308609BA-D160-AA0C-8211-D3625486D1E9}"/>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6BF4B9D0-585E-9E12-5EDD-FABE01041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4603" y="2438700"/>
            <a:ext cx="756054" cy="756054"/>
          </a:xfrm>
          <a:prstGeom prst="rect">
            <a:avLst/>
          </a:prstGeom>
        </p:spPr>
      </p:pic>
      <p:pic>
        <p:nvPicPr>
          <p:cNvPr id="3" name="Picture 2">
            <a:extLst>
              <a:ext uri="{FF2B5EF4-FFF2-40B4-BE49-F238E27FC236}">
                <a16:creationId xmlns:a16="http://schemas.microsoft.com/office/drawing/2014/main" id="{B702DCA5-0B3A-EE24-C42D-D1CFEEF302A8}"/>
              </a:ext>
            </a:extLst>
          </p:cNvPr>
          <p:cNvPicPr>
            <a:picLocks noChangeAspect="1"/>
          </p:cNvPicPr>
          <p:nvPr/>
        </p:nvPicPr>
        <p:blipFill>
          <a:blip r:embed="rId7"/>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E3A6E9-FEF9-8EC6-2E85-B09F8B88027D}"/>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86E3A6E9-FEF9-8EC6-2E85-B09F8B88027D}"/>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8"/>
                <a:stretch>
                  <a:fillRect t="-1961" b="-1960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6ECB85-B5D3-D902-5B96-7DE160E634DB}"/>
              </a:ext>
            </a:extLst>
          </p:cNvPr>
          <p:cNvPicPr>
            <a:picLocks noChangeAspect="1"/>
          </p:cNvPicPr>
          <p:nvPr/>
        </p:nvPicPr>
        <p:blipFill>
          <a:blip r:embed="rId9"/>
          <a:stretch>
            <a:fillRect/>
          </a:stretch>
        </p:blipFill>
        <p:spPr>
          <a:xfrm>
            <a:off x="5410955" y="1156689"/>
            <a:ext cx="6732493" cy="4353987"/>
          </a:xfrm>
          <a:prstGeom prst="rect">
            <a:avLst/>
          </a:prstGeom>
        </p:spPr>
      </p:pic>
    </p:spTree>
    <p:extLst>
      <p:ext uri="{BB962C8B-B14F-4D97-AF65-F5344CB8AC3E}">
        <p14:creationId xmlns:p14="http://schemas.microsoft.com/office/powerpoint/2010/main" val="349243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851F-A2BE-5302-D57B-94DBE19DD8DC}"/>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E69A04FC-A031-B3B3-5A0A-445E261701D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57A840E1-C9C7-8F26-12CB-8552F2C297EF}"/>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3F1BC268-AD64-8370-2FA9-8ACFEB78E28B}"/>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E0364763-7097-446F-881D-E635593D6F70}"/>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35</a:t>
            </a:fld>
            <a:endParaRPr lang="en-GB" sz="1600" noProof="0" dirty="0"/>
          </a:p>
        </p:txBody>
      </p:sp>
      <p:grpSp>
        <p:nvGrpSpPr>
          <p:cNvPr id="89" name="Group 88">
            <a:extLst>
              <a:ext uri="{FF2B5EF4-FFF2-40B4-BE49-F238E27FC236}">
                <a16:creationId xmlns:a16="http://schemas.microsoft.com/office/drawing/2014/main" id="{EBA62263-EC8F-76E0-BD33-A06A8DC5B971}"/>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7BDA953A-3DCB-EEF7-55F7-DFECD1F611D0}"/>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5A90B9-3EB8-FBA5-8117-95FD314DDBEE}"/>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02A0340-0702-DDFD-D918-C949D9F3D56A}"/>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E25FF4A-CAC2-EE82-340C-45835A8CC638}"/>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5E6828-360E-04CD-BA51-F2F0F668E483}"/>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045E6828-360E-04CD-BA51-F2F0F668E483}"/>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3"/>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E9C5537-0B8F-545A-ABA0-B593F32DAA38}"/>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2E9C5537-0B8F-545A-ABA0-B593F32DAA38}"/>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4"/>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D6FDE177-E354-1210-C0B5-4DC4FC025E3B}"/>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9712DE-287F-7E8F-7F81-D2D98AD880FB}"/>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1F8AA0-F0A4-F2E0-78B5-166969C8062E}"/>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00A846-AF0D-C1C4-E351-BC236E74A770}"/>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D4F4F13-0EA9-7802-5D89-3B7790F117D1}"/>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41E4B7-D501-A40C-D5AA-1C624F4375ED}"/>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485143-F242-1850-BC30-A1BCB12E0D27}"/>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32EA3E6-3E99-374E-E9A2-0D81040D42DA}"/>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998DF4F-832C-DA32-5A23-ECC88795A37B}"/>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A998DF4F-832C-DA32-5A23-ECC88795A37B}"/>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5"/>
                  <a:stretch>
                    <a:fillRect l="-4054"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0BEFEBB2-A342-7801-1E4B-77E8D80BA081}"/>
              </a:ext>
            </a:extLst>
          </p:cNvPr>
          <p:cNvGrpSpPr/>
          <p:nvPr/>
        </p:nvGrpSpPr>
        <p:grpSpPr>
          <a:xfrm>
            <a:off x="7957248" y="81231"/>
            <a:ext cx="2712387" cy="2514016"/>
            <a:chOff x="7957248" y="81231"/>
            <a:chExt cx="2712387" cy="2514016"/>
          </a:xfrm>
        </p:grpSpPr>
        <p:cxnSp>
          <p:nvCxnSpPr>
            <p:cNvPr id="31" name="Straight Arrow Connector 30">
              <a:extLst>
                <a:ext uri="{FF2B5EF4-FFF2-40B4-BE49-F238E27FC236}">
                  <a16:creationId xmlns:a16="http://schemas.microsoft.com/office/drawing/2014/main" id="{C1C2FA4C-1B46-5992-E214-BB04A5F1CBFC}"/>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13BACD-5EFD-3195-3DB4-7B8F0DD909AC}"/>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2C987C9-B873-A37A-92B0-055CE0C578CF}"/>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4DFF469-B4A4-86D7-B13A-295C56B02109}"/>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DB43D1-C905-0643-BDD7-82AD48244391}"/>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8EDB43D1-C905-0643-BDD7-82AD48244391}"/>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636C67B-14D8-C388-3A4E-2C1C46C6AFBC}"/>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D636C67B-14D8-C388-3A4E-2C1C46C6AFBC}"/>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77BC3282-0E0E-8196-A350-2003F79F3D69}"/>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F597610-5DE2-F44A-527D-1E4932CCC247}"/>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3BADB9-92D0-7E42-3694-020928AEAC82}"/>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F843AAF-69F5-7107-1607-954C5776F45A}"/>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115938-9022-D06C-BEC0-25F4A7B68BE2}"/>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9EBD4-BD5B-2F8A-1B80-E2EFF4977716}"/>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C7BDF7F-DC0F-E1EF-A568-32F0BD0BB7CF}"/>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239DFC-3E48-67D9-43CF-044980996DC1}"/>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EAC1761-B2FC-9C16-091F-9F27339152F4}"/>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406B8ED-F612-7BEB-5A5F-F33CFF4DCE52}"/>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0406B8ED-F612-7BEB-5A5F-F33CFF4DCE52}"/>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8"/>
                  <a:stretch>
                    <a:fillRect l="-3347" t="-8197" b="-2459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E5C267FA-CE3A-78CD-4541-FF8593D52FC8}"/>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C19EAA-721D-5B3D-B95E-22DE55E2F72A}"/>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5F5B26F-6078-CD00-AD05-E482DA4CE074}"/>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07C7F26-5545-BC76-1406-BAF055BFF8A2}"/>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25CEB5A-A2DE-B1EE-2AF8-BC50C5473191}"/>
                  </a:ext>
                </a:extLst>
              </p:cNvPr>
              <p:cNvSpPr txBox="1"/>
              <p:nvPr/>
            </p:nvSpPr>
            <p:spPr>
              <a:xfrm>
                <a:off x="10295079" y="5784302"/>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51" name="TextBox 50">
                <a:extLst>
                  <a:ext uri="{FF2B5EF4-FFF2-40B4-BE49-F238E27FC236}">
                    <a16:creationId xmlns:a16="http://schemas.microsoft.com/office/drawing/2014/main" id="{A25CEB5A-A2DE-B1EE-2AF8-BC50C5473191}"/>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9"/>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CFBDB5A-6A59-18FF-3BCE-69CDBC0DAF61}"/>
                  </a:ext>
                </a:extLst>
              </p:cNvPr>
              <p:cNvSpPr txBox="1"/>
              <p:nvPr/>
            </p:nvSpPr>
            <p:spPr>
              <a:xfrm>
                <a:off x="8556895" y="4066504"/>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52" name="TextBox 51">
                <a:extLst>
                  <a:ext uri="{FF2B5EF4-FFF2-40B4-BE49-F238E27FC236}">
                    <a16:creationId xmlns:a16="http://schemas.microsoft.com/office/drawing/2014/main" id="{7CFBDB5A-6A59-18FF-3BCE-69CDBC0DAF61}"/>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10"/>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C3BC6684-1EC9-7251-1650-6D5507F7EEC1}"/>
              </a:ext>
            </a:extLst>
          </p:cNvPr>
          <p:cNvCxnSpPr/>
          <p:nvPr/>
        </p:nvCxnSpPr>
        <p:spPr>
          <a:xfrm>
            <a:off x="9218074"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A1ADEE8-3E62-4AE6-A202-299EC3EA4201}"/>
              </a:ext>
            </a:extLst>
          </p:cNvPr>
          <p:cNvCxnSpPr/>
          <p:nvPr/>
        </p:nvCxnSpPr>
        <p:spPr>
          <a:xfrm>
            <a:off x="9554381"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F8F74E8-DAA2-E146-8CC1-FB508DABCF48}"/>
              </a:ext>
            </a:extLst>
          </p:cNvPr>
          <p:cNvCxnSpPr/>
          <p:nvPr/>
        </p:nvCxnSpPr>
        <p:spPr>
          <a:xfrm>
            <a:off x="9869643"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937E34F-2134-349D-9127-FD477D31833C}"/>
              </a:ext>
            </a:extLst>
          </p:cNvPr>
          <p:cNvCxnSpPr/>
          <p:nvPr/>
        </p:nvCxnSpPr>
        <p:spPr>
          <a:xfrm>
            <a:off x="10210045"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B6AC510-7C3E-71BA-45D9-B9427F4D419B}"/>
              </a:ext>
            </a:extLst>
          </p:cNvPr>
          <p:cNvCxnSpPr>
            <a:cxnSpLocks/>
          </p:cNvCxnSpPr>
          <p:nvPr/>
        </p:nvCxnSpPr>
        <p:spPr>
          <a:xfrm rot="16200000">
            <a:off x="9573261" y="363588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ADE149-E0DE-74FC-6A78-DA4123DD0D2B}"/>
              </a:ext>
            </a:extLst>
          </p:cNvPr>
          <p:cNvCxnSpPr>
            <a:cxnSpLocks/>
          </p:cNvCxnSpPr>
          <p:nvPr/>
        </p:nvCxnSpPr>
        <p:spPr>
          <a:xfrm rot="16200000">
            <a:off x="9562045" y="397772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C42798-1B83-8CC8-5D85-84C1ABDE36C4}"/>
              </a:ext>
            </a:extLst>
          </p:cNvPr>
          <p:cNvCxnSpPr>
            <a:cxnSpLocks/>
          </p:cNvCxnSpPr>
          <p:nvPr/>
        </p:nvCxnSpPr>
        <p:spPr>
          <a:xfrm rot="16200000">
            <a:off x="9586821" y="43058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4B1C3F9-8BBF-4A45-FFAA-247E7C51C16F}"/>
              </a:ext>
            </a:extLst>
          </p:cNvPr>
          <p:cNvCxnSpPr>
            <a:cxnSpLocks/>
          </p:cNvCxnSpPr>
          <p:nvPr/>
        </p:nvCxnSpPr>
        <p:spPr>
          <a:xfrm rot="16200000">
            <a:off x="9586821" y="462947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A0521BE-E6F5-DB19-B7BD-EFE710886263}"/>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6111AB9-8451-62E2-EDDF-A45E4FE8B16B}"/>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36111AB9-8451-62E2-EDDF-A45E4FE8B16B}"/>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1"/>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609FE6F4-8E0C-59E9-A665-CE61FC9E1E48}"/>
              </a:ext>
            </a:extLst>
          </p:cNvPr>
          <p:cNvCxnSpPr>
            <a:cxnSpLocks/>
          </p:cNvCxnSpPr>
          <p:nvPr/>
        </p:nvCxnSpPr>
        <p:spPr>
          <a:xfrm>
            <a:off x="3788714" y="5617910"/>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9686F2-E74C-3453-2BB0-0FC75CADBA0E}"/>
                  </a:ext>
                </a:extLst>
              </p:cNvPr>
              <p:cNvSpPr txBox="1"/>
              <p:nvPr/>
            </p:nvSpPr>
            <p:spPr>
              <a:xfrm>
                <a:off x="7355037" y="577382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xmlns="">
          <p:sp>
            <p:nvSpPr>
              <p:cNvPr id="68" name="TextBox 67">
                <a:extLst>
                  <a:ext uri="{FF2B5EF4-FFF2-40B4-BE49-F238E27FC236}">
                    <a16:creationId xmlns:a16="http://schemas.microsoft.com/office/drawing/2014/main" id="{839686F2-E74C-3453-2BB0-0FC75CADBA0E}"/>
                  </a:ext>
                </a:extLst>
              </p:cNvPr>
              <p:cNvSpPr txBox="1">
                <a:spLocks noRot="1" noChangeAspect="1" noMove="1" noResize="1" noEditPoints="1" noAdjustHandles="1" noChangeArrowheads="1" noChangeShapeType="1" noTextEdit="1"/>
              </p:cNvSpPr>
              <p:nvPr/>
            </p:nvSpPr>
            <p:spPr>
              <a:xfrm>
                <a:off x="7355037" y="5773821"/>
                <a:ext cx="161133" cy="276999"/>
              </a:xfrm>
              <a:prstGeom prst="rect">
                <a:avLst/>
              </a:prstGeom>
              <a:blipFill>
                <a:blip r:embed="rId12"/>
                <a:stretch>
                  <a:fillRect l="-30769" r="-23077" b="-6522"/>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A4AD0881-FDCE-027A-AD03-3F0B6DDCAE4D}"/>
              </a:ext>
            </a:extLst>
          </p:cNvPr>
          <p:cNvCxnSpPr>
            <a:cxnSpLocks/>
          </p:cNvCxnSpPr>
          <p:nvPr/>
        </p:nvCxnSpPr>
        <p:spPr>
          <a:xfrm flipV="1">
            <a:off x="3941114" y="3930166"/>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535EA5A-D3F9-9167-D1CD-5B03EFDD1096}"/>
                  </a:ext>
                </a:extLst>
              </p:cNvPr>
              <p:cNvSpPr txBox="1"/>
              <p:nvPr/>
            </p:nvSpPr>
            <p:spPr>
              <a:xfrm>
                <a:off x="3462817" y="3801611"/>
                <a:ext cx="402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xmlns="">
          <p:sp>
            <p:nvSpPr>
              <p:cNvPr id="71" name="TextBox 70">
                <a:extLst>
                  <a:ext uri="{FF2B5EF4-FFF2-40B4-BE49-F238E27FC236}">
                    <a16:creationId xmlns:a16="http://schemas.microsoft.com/office/drawing/2014/main" id="{A535EA5A-D3F9-9167-D1CD-5B03EFDD1096}"/>
                  </a:ext>
                </a:extLst>
              </p:cNvPr>
              <p:cNvSpPr txBox="1">
                <a:spLocks noRot="1" noChangeAspect="1" noMove="1" noResize="1" noEditPoints="1" noAdjustHandles="1" noChangeArrowheads="1" noChangeShapeType="1" noTextEdit="1"/>
              </p:cNvSpPr>
              <p:nvPr/>
            </p:nvSpPr>
            <p:spPr>
              <a:xfrm>
                <a:off x="3462817" y="3801611"/>
                <a:ext cx="402097" cy="369332"/>
              </a:xfrm>
              <a:prstGeom prst="rect">
                <a:avLst/>
              </a:prstGeom>
              <a:blipFill>
                <a:blip r:embed="rId13"/>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0EC7A0AF-4DA9-F39B-E7BD-85EA0C9C1ACD}"/>
              </a:ext>
            </a:extLst>
          </p:cNvPr>
          <p:cNvSpPr/>
          <p:nvPr/>
        </p:nvSpPr>
        <p:spPr>
          <a:xfrm>
            <a:off x="3946983" y="4267888"/>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3C3EB33D-3D27-D150-8320-E4A8F9E05631}"/>
              </a:ext>
            </a:extLst>
          </p:cNvPr>
          <p:cNvCxnSpPr>
            <a:cxnSpLocks/>
            <a:endCxn id="78" idx="2"/>
          </p:cNvCxnSpPr>
          <p:nvPr/>
        </p:nvCxnSpPr>
        <p:spPr>
          <a:xfrm flipV="1">
            <a:off x="4755697" y="4810849"/>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4538587-A2A8-F7EB-E665-3389170338E0}"/>
              </a:ext>
            </a:extLst>
          </p:cNvPr>
          <p:cNvCxnSpPr>
            <a:cxnSpLocks/>
            <a:endCxn id="78" idx="6"/>
          </p:cNvCxnSpPr>
          <p:nvPr/>
        </p:nvCxnSpPr>
        <p:spPr>
          <a:xfrm flipV="1">
            <a:off x="6528258" y="4267924"/>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7E0025B-71A3-3997-AEA1-92A0A8CCBBEF}"/>
                  </a:ext>
                </a:extLst>
              </p:cNvPr>
              <p:cNvSpPr txBox="1"/>
              <p:nvPr/>
            </p:nvSpPr>
            <p:spPr>
              <a:xfrm>
                <a:off x="4403102" y="560418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xmlns="">
          <p:sp>
            <p:nvSpPr>
              <p:cNvPr id="87" name="TextBox 86">
                <a:extLst>
                  <a:ext uri="{FF2B5EF4-FFF2-40B4-BE49-F238E27FC236}">
                    <a16:creationId xmlns:a16="http://schemas.microsoft.com/office/drawing/2014/main" id="{B7E0025B-71A3-3997-AEA1-92A0A8CCBBEF}"/>
                  </a:ext>
                </a:extLst>
              </p:cNvPr>
              <p:cNvSpPr txBox="1">
                <a:spLocks noRot="1" noChangeAspect="1" noMove="1" noResize="1" noEditPoints="1" noAdjustHandles="1" noChangeArrowheads="1" noChangeShapeType="1" noTextEdit="1"/>
              </p:cNvSpPr>
              <p:nvPr/>
            </p:nvSpPr>
            <p:spPr>
              <a:xfrm>
                <a:off x="4403102" y="5604189"/>
                <a:ext cx="70518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473D752-8874-9D46-2310-D650834D1A55}"/>
                  </a:ext>
                </a:extLst>
              </p:cNvPr>
              <p:cNvSpPr txBox="1"/>
              <p:nvPr/>
            </p:nvSpPr>
            <p:spPr>
              <a:xfrm>
                <a:off x="6186926" y="555856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xmlns="">
          <p:sp>
            <p:nvSpPr>
              <p:cNvPr id="88" name="TextBox 87">
                <a:extLst>
                  <a:ext uri="{FF2B5EF4-FFF2-40B4-BE49-F238E27FC236}">
                    <a16:creationId xmlns:a16="http://schemas.microsoft.com/office/drawing/2014/main" id="{0473D752-8874-9D46-2310-D650834D1A55}"/>
                  </a:ext>
                </a:extLst>
              </p:cNvPr>
              <p:cNvSpPr txBox="1">
                <a:spLocks noRot="1" noChangeAspect="1" noMove="1" noResize="1" noEditPoints="1" noAdjustHandles="1" noChangeArrowheads="1" noChangeShapeType="1" noTextEdit="1"/>
              </p:cNvSpPr>
              <p:nvPr/>
            </p:nvSpPr>
            <p:spPr>
              <a:xfrm>
                <a:off x="6186926" y="5558569"/>
                <a:ext cx="705189" cy="369332"/>
              </a:xfrm>
              <a:prstGeom prst="rect">
                <a:avLst/>
              </a:prstGeom>
              <a:blipFill>
                <a:blip r:embed="rId1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71E30EF-99D4-741D-9969-143A4C3AE920}"/>
              </a:ext>
            </a:extLst>
          </p:cNvPr>
          <p:cNvPicPr>
            <a:picLocks noChangeAspect="1"/>
          </p:cNvPicPr>
          <p:nvPr/>
        </p:nvPicPr>
        <p:blipFill>
          <a:blip r:embed="rId16"/>
          <a:stretch>
            <a:fillRect/>
          </a:stretch>
        </p:blipFill>
        <p:spPr>
          <a:xfrm>
            <a:off x="35548" y="645523"/>
            <a:ext cx="4707067" cy="2964312"/>
          </a:xfrm>
          <a:prstGeom prst="rect">
            <a:avLst/>
          </a:prstGeom>
        </p:spPr>
      </p:pic>
      <p:cxnSp>
        <p:nvCxnSpPr>
          <p:cNvPr id="4" name="Straight Arrow Connector 3">
            <a:extLst>
              <a:ext uri="{FF2B5EF4-FFF2-40B4-BE49-F238E27FC236}">
                <a16:creationId xmlns:a16="http://schemas.microsoft.com/office/drawing/2014/main" id="{87564D02-0341-A19E-0426-00B602A0CA5A}"/>
              </a:ext>
            </a:extLst>
          </p:cNvPr>
          <p:cNvCxnSpPr>
            <a:cxnSpLocks/>
          </p:cNvCxnSpPr>
          <p:nvPr/>
        </p:nvCxnSpPr>
        <p:spPr>
          <a:xfrm flipV="1">
            <a:off x="3808639" y="4329715"/>
            <a:ext cx="2149402" cy="13923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3A1FD6AF-FD32-B204-4BEC-EAECE66BC3F8}"/>
              </a:ext>
            </a:extLst>
          </p:cNvPr>
          <p:cNvSpPr/>
          <p:nvPr/>
        </p:nvSpPr>
        <p:spPr>
          <a:xfrm>
            <a:off x="4792717" y="4147468"/>
            <a:ext cx="3114675" cy="661373"/>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8F1016-52F6-B999-B970-BE8B3DF6BFEF}"/>
              </a:ext>
            </a:extLst>
          </p:cNvPr>
          <p:cNvSpPr txBox="1"/>
          <p:nvPr/>
        </p:nvSpPr>
        <p:spPr>
          <a:xfrm>
            <a:off x="5181486" y="3980185"/>
            <a:ext cx="1018227" cy="369332"/>
          </a:xfrm>
          <a:prstGeom prst="rect">
            <a:avLst/>
          </a:prstGeom>
          <a:noFill/>
        </p:spPr>
        <p:txBody>
          <a:bodyPr wrap="none" rtlCol="0">
            <a:spAutoFit/>
          </a:bodyPr>
          <a:lstStyle/>
          <a:p>
            <a:r>
              <a:rPr lang="en-US" dirty="0"/>
              <a:t>antenna</a:t>
            </a:r>
          </a:p>
        </p:txBody>
      </p:sp>
    </p:spTree>
    <p:extLst>
      <p:ext uri="{BB962C8B-B14F-4D97-AF65-F5344CB8AC3E}">
        <p14:creationId xmlns:p14="http://schemas.microsoft.com/office/powerpoint/2010/main" val="274706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AB0C-0E55-EFF1-61F8-1B2FC56A4D6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0244482-41E6-F8F3-4A14-93DECF46878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863721F-7989-6A0E-0860-A347AB915E5A}"/>
              </a:ext>
            </a:extLst>
          </p:cNvPr>
          <p:cNvSpPr/>
          <p:nvPr/>
        </p:nvSpPr>
        <p:spPr>
          <a:xfrm>
            <a:off x="0" y="28107"/>
            <a:ext cx="2407560"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State of the Art</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7E0A61F9-257B-9111-0C6D-103EF6285348}"/>
              </a:ext>
            </a:extLst>
          </p:cNvPr>
          <p:cNvSpPr txBox="1"/>
          <p:nvPr/>
        </p:nvSpPr>
        <p:spPr>
          <a:xfrm>
            <a:off x="40640" y="6383617"/>
            <a:ext cx="11558472" cy="461665"/>
          </a:xfrm>
          <a:prstGeom prst="rect">
            <a:avLst/>
          </a:prstGeom>
          <a:noFill/>
        </p:spPr>
        <p:txBody>
          <a:bodyPr wrap="square">
            <a:spAutoFit/>
          </a:bodyPr>
          <a:lstStyle/>
          <a:p>
            <a:r>
              <a:rPr lang="es-ES" sz="800" dirty="0"/>
              <a:t>[1] R. Soltani, D. Truhachev, A. Bayesteh, and M. Vameghestahbanati, “Location-Based Unsourced Random Access,” IEEE Access, vol. 12, pp. 51166–51175, 2024, doi: </a:t>
            </a:r>
            <a:r>
              <a:rPr lang="es-ES" sz="800" dirty="0">
                <a:hlinkClick r:id="rId2">
                  <a:extLst>
                    <a:ext uri="{A12FA001-AC4F-418D-AE19-62706E023703}">
                      <ahyp:hlinkClr xmlns:ahyp="http://schemas.microsoft.com/office/drawing/2018/hyperlinkcolor" val="tx"/>
                    </a:ext>
                  </a:extLst>
                </a:hlinkClick>
              </a:rPr>
              <a:t>10.1109/ACCESS.2024.3386194</a:t>
            </a:r>
            <a:r>
              <a:rPr lang="es-ES" sz="800" dirty="0"/>
              <a:t>.</a:t>
            </a:r>
          </a:p>
          <a:p>
            <a:r>
              <a:rPr lang="es-ES" sz="800" dirty="0"/>
              <a:t>[2] P. </a:t>
            </a:r>
            <a:r>
              <a:rPr lang="es-ES" sz="800" dirty="0" err="1"/>
              <a:t>Ramezani</a:t>
            </a:r>
            <a:r>
              <a:rPr lang="es-ES" sz="800" dirty="0"/>
              <a:t>, A. </a:t>
            </a:r>
            <a:r>
              <a:rPr lang="es-ES" sz="800" dirty="0" err="1"/>
              <a:t>Kosasih</a:t>
            </a:r>
            <a:r>
              <a:rPr lang="es-ES" sz="800" dirty="0"/>
              <a:t>, and E. </a:t>
            </a:r>
            <a:r>
              <a:rPr lang="es-ES" sz="800" dirty="0" err="1"/>
              <a:t>Björnson</a:t>
            </a:r>
            <a:r>
              <a:rPr lang="es-ES" sz="800" dirty="0"/>
              <a:t>, “An </a:t>
            </a:r>
            <a:r>
              <a:rPr lang="es-ES" sz="800" dirty="0" err="1"/>
              <a:t>Efficient</a:t>
            </a:r>
            <a:r>
              <a:rPr lang="es-ES" sz="800" dirty="0"/>
              <a:t> </a:t>
            </a:r>
            <a:r>
              <a:rPr lang="es-ES" sz="800" dirty="0" err="1"/>
              <a:t>Modified</a:t>
            </a:r>
            <a:r>
              <a:rPr lang="es-ES" sz="800" dirty="0"/>
              <a:t> MUSIC </a:t>
            </a:r>
            <a:r>
              <a:rPr lang="es-ES" sz="800" dirty="0" err="1"/>
              <a:t>Algorithm</a:t>
            </a:r>
            <a:r>
              <a:rPr lang="es-ES" sz="800" dirty="0"/>
              <a:t> </a:t>
            </a:r>
            <a:r>
              <a:rPr lang="es-ES" sz="800" dirty="0" err="1"/>
              <a:t>for</a:t>
            </a:r>
            <a:r>
              <a:rPr lang="es-ES" sz="800" dirty="0"/>
              <a:t> RIS-</a:t>
            </a:r>
            <a:r>
              <a:rPr lang="es-ES" sz="800" dirty="0" err="1"/>
              <a:t>Assisted</a:t>
            </a:r>
            <a:r>
              <a:rPr lang="es-ES" sz="800" dirty="0"/>
              <a:t> </a:t>
            </a:r>
            <a:r>
              <a:rPr lang="es-ES" sz="800" dirty="0" err="1"/>
              <a:t>Near</a:t>
            </a:r>
            <a:r>
              <a:rPr lang="es-ES" sz="800" dirty="0"/>
              <a:t>-Field </a:t>
            </a:r>
            <a:r>
              <a:rPr lang="es-ES" sz="800" dirty="0" err="1"/>
              <a:t>Localization</a:t>
            </a:r>
            <a:r>
              <a:rPr lang="es-ES" sz="800" dirty="0"/>
              <a:t>,” in </a:t>
            </a:r>
            <a:r>
              <a:rPr lang="es-ES" sz="800" i="1" dirty="0"/>
              <a:t>GLOBECOM 2024 - 2024 IEEE Global </a:t>
            </a:r>
            <a:r>
              <a:rPr lang="es-ES" sz="800" i="1" dirty="0" err="1"/>
              <a:t>Communications</a:t>
            </a:r>
            <a:r>
              <a:rPr lang="es-ES" sz="800" i="1" dirty="0"/>
              <a:t> Conference</a:t>
            </a:r>
            <a:r>
              <a:rPr lang="es-ES" sz="800" dirty="0"/>
              <a:t>, Dec. 2024, pp. 4430–4435. </a:t>
            </a:r>
            <a:r>
              <a:rPr lang="es-ES" sz="800" dirty="0" err="1"/>
              <a:t>doi</a:t>
            </a:r>
            <a:r>
              <a:rPr lang="es-ES" sz="800" dirty="0"/>
              <a:t>: </a:t>
            </a:r>
            <a:r>
              <a:rPr lang="es-ES" sz="800" dirty="0">
                <a:hlinkClick r:id="rId3"/>
              </a:rPr>
              <a:t>10.1109/GLOBECOM52923.2024.10901595</a:t>
            </a:r>
            <a:r>
              <a:rPr lang="es-ES" sz="800" dirty="0"/>
              <a:t>.</a:t>
            </a:r>
          </a:p>
        </p:txBody>
      </p:sp>
      <p:sp>
        <p:nvSpPr>
          <p:cNvPr id="219" name="Slide Number Placeholder 218">
            <a:extLst>
              <a:ext uri="{FF2B5EF4-FFF2-40B4-BE49-F238E27FC236}">
                <a16:creationId xmlns:a16="http://schemas.microsoft.com/office/drawing/2014/main" id="{E3EDCE03-D405-1271-AFF2-7F9E688AC83E}"/>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36</a:t>
            </a:fld>
            <a:endParaRPr lang="en-GB" sz="1600" noProof="0" dirty="0"/>
          </a:p>
        </p:txBody>
      </p:sp>
      <p:pic>
        <p:nvPicPr>
          <p:cNvPr id="4" name="Picture 3">
            <a:extLst>
              <a:ext uri="{FF2B5EF4-FFF2-40B4-BE49-F238E27FC236}">
                <a16:creationId xmlns:a16="http://schemas.microsoft.com/office/drawing/2014/main" id="{FCB94A4F-88F7-17C9-C019-11F61715C418}"/>
              </a:ext>
            </a:extLst>
          </p:cNvPr>
          <p:cNvPicPr>
            <a:picLocks noChangeAspect="1"/>
          </p:cNvPicPr>
          <p:nvPr/>
        </p:nvPicPr>
        <p:blipFill>
          <a:blip r:embed="rId4"/>
          <a:stretch>
            <a:fillRect/>
          </a:stretch>
        </p:blipFill>
        <p:spPr>
          <a:xfrm>
            <a:off x="148251" y="1014104"/>
            <a:ext cx="3621434" cy="5334000"/>
          </a:xfrm>
          <a:prstGeom prst="rect">
            <a:avLst/>
          </a:prstGeom>
          <a:ln>
            <a:solidFill>
              <a:schemeClr val="accent1"/>
            </a:solidFill>
          </a:ln>
        </p:spPr>
      </p:pic>
      <p:sp>
        <p:nvSpPr>
          <p:cNvPr id="7" name="Rectangle: Rounded Corners 6">
            <a:extLst>
              <a:ext uri="{FF2B5EF4-FFF2-40B4-BE49-F238E27FC236}">
                <a16:creationId xmlns:a16="http://schemas.microsoft.com/office/drawing/2014/main" id="{12D5F6C9-A597-B66B-5E83-5117752E7731}"/>
              </a:ext>
            </a:extLst>
          </p:cNvPr>
          <p:cNvSpPr/>
          <p:nvPr/>
        </p:nvSpPr>
        <p:spPr>
          <a:xfrm>
            <a:off x="790832" y="2552768"/>
            <a:ext cx="1178011"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C99C699-71CB-0F91-B041-B14772B68CE4}"/>
              </a:ext>
            </a:extLst>
          </p:cNvPr>
          <p:cNvSpPr/>
          <p:nvPr/>
        </p:nvSpPr>
        <p:spPr>
          <a:xfrm>
            <a:off x="626891" y="3230948"/>
            <a:ext cx="3022867"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5ABF0D-AD81-C0DD-6844-8FF40AEA3004}"/>
              </a:ext>
            </a:extLst>
          </p:cNvPr>
          <p:cNvPicPr>
            <a:picLocks noChangeAspect="1"/>
          </p:cNvPicPr>
          <p:nvPr/>
        </p:nvPicPr>
        <p:blipFill>
          <a:blip r:embed="rId5"/>
          <a:stretch>
            <a:fillRect/>
          </a:stretch>
        </p:blipFill>
        <p:spPr>
          <a:xfrm>
            <a:off x="8270401" y="1085904"/>
            <a:ext cx="3114675" cy="5238750"/>
          </a:xfrm>
          <a:prstGeom prst="rect">
            <a:avLst/>
          </a:prstGeom>
          <a:ln>
            <a:solidFill>
              <a:schemeClr val="accent1"/>
            </a:solidFill>
          </a:ln>
        </p:spPr>
      </p:pic>
      <p:sp>
        <p:nvSpPr>
          <p:cNvPr id="11" name="TextBox 10">
            <a:extLst>
              <a:ext uri="{FF2B5EF4-FFF2-40B4-BE49-F238E27FC236}">
                <a16:creationId xmlns:a16="http://schemas.microsoft.com/office/drawing/2014/main" id="{AD9EBD1C-AC2F-F519-C375-21813F503AC8}"/>
              </a:ext>
            </a:extLst>
          </p:cNvPr>
          <p:cNvSpPr txBox="1"/>
          <p:nvPr/>
        </p:nvSpPr>
        <p:spPr>
          <a:xfrm>
            <a:off x="148250" y="600948"/>
            <a:ext cx="2248961"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[1]: MUSIC &amp; </a:t>
            </a:r>
            <a:r>
              <a:rPr lang="es-ES" sz="1100" dirty="0" err="1">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224B301-6DE5-09D8-6923-BFA14BF5B7BB}"/>
              </a:ext>
            </a:extLst>
          </p:cNvPr>
          <p:cNvSpPr txBox="1"/>
          <p:nvPr/>
        </p:nvSpPr>
        <p:spPr>
          <a:xfrm>
            <a:off x="8764673" y="585560"/>
            <a:ext cx="1999298"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[2]: MUSIC &amp; </a:t>
            </a:r>
            <a:r>
              <a:rPr lang="es-ES" sz="1100">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600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18D00-2BEC-AA40-9AC4-0F305CC6BEB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A44EA6A9-F056-720C-2730-240B2EA8968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3026A21-6918-000B-E256-20AF414170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A738B44F-EAD6-FCA9-B65D-3AAD67BC5725}"/>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989D1796-C63D-4F69-8561-0658D4F4057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37</a:t>
            </a:fld>
            <a:endParaRPr lang="en-GB" sz="1600" noProof="0" dirty="0"/>
          </a:p>
        </p:txBody>
      </p:sp>
      <p:pic>
        <p:nvPicPr>
          <p:cNvPr id="3" name="Picture 2">
            <a:extLst>
              <a:ext uri="{FF2B5EF4-FFF2-40B4-BE49-F238E27FC236}">
                <a16:creationId xmlns:a16="http://schemas.microsoft.com/office/drawing/2014/main" id="{8D46B3B2-B75B-4565-D70F-13373FB9CE2D}"/>
              </a:ext>
            </a:extLst>
          </p:cNvPr>
          <p:cNvPicPr>
            <a:picLocks noChangeAspect="1"/>
          </p:cNvPicPr>
          <p:nvPr/>
        </p:nvPicPr>
        <p:blipFill>
          <a:blip r:embed="rId3"/>
          <a:stretch>
            <a:fillRect/>
          </a:stretch>
        </p:blipFill>
        <p:spPr>
          <a:xfrm>
            <a:off x="198004" y="991373"/>
            <a:ext cx="5169249" cy="2580502"/>
          </a:xfrm>
          <a:prstGeom prst="rect">
            <a:avLst/>
          </a:prstGeom>
        </p:spPr>
      </p:pic>
      <p:pic>
        <p:nvPicPr>
          <p:cNvPr id="94" name="Picture 93">
            <a:extLst>
              <a:ext uri="{FF2B5EF4-FFF2-40B4-BE49-F238E27FC236}">
                <a16:creationId xmlns:a16="http://schemas.microsoft.com/office/drawing/2014/main" id="{8F4AA75B-63D9-E3B4-0802-84CA3191C696}"/>
              </a:ext>
            </a:extLst>
          </p:cNvPr>
          <p:cNvPicPr>
            <a:picLocks noChangeAspect="1"/>
          </p:cNvPicPr>
          <p:nvPr/>
        </p:nvPicPr>
        <p:blipFill>
          <a:blip r:embed="rId4"/>
          <a:stretch>
            <a:fillRect/>
          </a:stretch>
        </p:blipFill>
        <p:spPr>
          <a:xfrm>
            <a:off x="5681385" y="2504842"/>
            <a:ext cx="6312611" cy="3495908"/>
          </a:xfrm>
          <a:prstGeom prst="rect">
            <a:avLst/>
          </a:prstGeom>
        </p:spPr>
      </p:pic>
    </p:spTree>
    <p:extLst>
      <p:ext uri="{BB962C8B-B14F-4D97-AF65-F5344CB8AC3E}">
        <p14:creationId xmlns:p14="http://schemas.microsoft.com/office/powerpoint/2010/main" val="327211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3A5B-63BF-5368-EDE3-2C2EFED7C6DD}"/>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920AFD50-A52E-EF6A-7A32-78EC72C3042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42EE6008-B712-494C-A26B-C318A4D698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2E2A9F3F-35E2-1E69-F05D-94C767DDBE53}"/>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5D4B2D10-1D08-4E9A-2209-31D21E1A9B6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38</a:t>
            </a:fld>
            <a:endParaRPr lang="en-GB" sz="1600" noProof="0" dirty="0"/>
          </a:p>
        </p:txBody>
      </p:sp>
      <p:grpSp>
        <p:nvGrpSpPr>
          <p:cNvPr id="89" name="Group 88">
            <a:extLst>
              <a:ext uri="{FF2B5EF4-FFF2-40B4-BE49-F238E27FC236}">
                <a16:creationId xmlns:a16="http://schemas.microsoft.com/office/drawing/2014/main" id="{14C60BD3-E41B-69E5-DCE2-E5C1E8ADEF89}"/>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CF908D31-61B6-3F55-88C4-B2C007CFA119}"/>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5BCD78-FCE2-8CA1-81EB-DEBE285E0FE6}"/>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6AAD0A9-4953-4488-354A-E9B9CA36E2F9}"/>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360B6C-498D-7744-CACB-B9E9DC3FBF96}"/>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07E437-A86C-9CAE-E026-C12794431CA0}"/>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EE07E437-A86C-9CAE-E026-C12794431CA0}"/>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3"/>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35676-6AA7-AC5C-74D2-A749DCB4C842}"/>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62C35676-6AA7-AC5C-74D2-A749DCB4C842}"/>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4"/>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8C9F5EB-D743-2A07-18CC-9DC671257C6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2310E8-8460-463B-FD6A-CDA09E53092C}"/>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EEFA4BF-2DDD-9C08-89F1-3D3EE596BBCD}"/>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DEFE77-A46E-5983-63A5-97A3C9B059A2}"/>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D5CFF-0650-FDAD-260E-C22BFA61F1A9}"/>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87DBC5-9D49-32A5-D5FB-AB86C3AB8236}"/>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66EAC8-FAC1-CA70-EDE1-68E7A59964BD}"/>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711C3F-1D67-8AFB-9DDE-5F54596820C6}"/>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0B4D384-C8FC-1353-0498-2847D6877AE4}"/>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50B4D384-C8FC-1353-0498-2847D6877AE4}"/>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5"/>
                  <a:stretch>
                    <a:fillRect l="-4054"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363B8B4B-54F7-7D4F-ED18-84331D244822}"/>
              </a:ext>
            </a:extLst>
          </p:cNvPr>
          <p:cNvGrpSpPr/>
          <p:nvPr/>
        </p:nvGrpSpPr>
        <p:grpSpPr>
          <a:xfrm>
            <a:off x="7957248" y="81231"/>
            <a:ext cx="2712387" cy="2514016"/>
            <a:chOff x="7957248" y="81231"/>
            <a:chExt cx="2712387" cy="2514016"/>
          </a:xfrm>
        </p:grpSpPr>
        <p:cxnSp>
          <p:nvCxnSpPr>
            <p:cNvPr id="31" name="Straight Arrow Connector 30">
              <a:extLst>
                <a:ext uri="{FF2B5EF4-FFF2-40B4-BE49-F238E27FC236}">
                  <a16:creationId xmlns:a16="http://schemas.microsoft.com/office/drawing/2014/main" id="{4EE58EED-85A0-43DA-B145-FFAF4C073914}"/>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ADB65F-2334-2337-64E6-D8C160D4E952}"/>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53C6E124-4514-BA4E-9787-21556F46B3C6}"/>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AE27EA-FF57-04CE-D836-EC514187AC3B}"/>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8DE3F2-72E6-E4D4-C3A6-25AB10509E6E}"/>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0C8DE3F2-72E6-E4D4-C3A6-25AB10509E6E}"/>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480C5E5-CEE1-1EF0-C2B7-BF9794B32C0F}"/>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6480C5E5-CEE1-1EF0-C2B7-BF9794B32C0F}"/>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3B65CFCF-2F91-3273-72DF-9FAC32EBD7E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4D7B8D-966D-25C5-474C-59787B81BD60}"/>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2EABB-512E-784D-3BA9-CD125D0AABDE}"/>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C9162E-7897-C327-4A61-94A977E65706}"/>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A73E81E-2425-CC94-B882-E1C3C88243F4}"/>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A005FD-58A6-6901-8D30-ACA1D78829A4}"/>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CCBEB2-9E18-6BA2-6564-ED2A3AA58DD5}"/>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FB4274-2278-A113-0C54-423E7F91132A}"/>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1EE76DE-58C8-152B-E34A-5E5F6137210F}"/>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7624E2E-0010-6D70-610F-ACB675F6DD9C}"/>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77624E2E-0010-6D70-610F-ACB675F6DD9C}"/>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8"/>
                  <a:stretch>
                    <a:fillRect l="-3347" t="-8197" b="-2459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93C5E671-E65C-2591-92E6-623CC897170E}"/>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C5210A6-5D1D-8DFB-190E-893EF81EEC3A}"/>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0DC273B-AB25-EF4E-7A6E-78F8F995CF0F}"/>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802448B-6C23-A673-2DDE-2C75627B6B68}"/>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3A305B8-69AA-F25C-7781-A813448198F4}"/>
                  </a:ext>
                </a:extLst>
              </p:cNvPr>
              <p:cNvSpPr txBox="1"/>
              <p:nvPr/>
            </p:nvSpPr>
            <p:spPr>
              <a:xfrm>
                <a:off x="10295079" y="5784302"/>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51" name="TextBox 50">
                <a:extLst>
                  <a:ext uri="{FF2B5EF4-FFF2-40B4-BE49-F238E27FC236}">
                    <a16:creationId xmlns:a16="http://schemas.microsoft.com/office/drawing/2014/main" id="{E3A305B8-69AA-F25C-7781-A813448198F4}"/>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9"/>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4257D34-E266-1675-A502-151DBBB9054E}"/>
                  </a:ext>
                </a:extLst>
              </p:cNvPr>
              <p:cNvSpPr txBox="1"/>
              <p:nvPr/>
            </p:nvSpPr>
            <p:spPr>
              <a:xfrm>
                <a:off x="8556895" y="4066504"/>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52" name="TextBox 51">
                <a:extLst>
                  <a:ext uri="{FF2B5EF4-FFF2-40B4-BE49-F238E27FC236}">
                    <a16:creationId xmlns:a16="http://schemas.microsoft.com/office/drawing/2014/main" id="{C4257D34-E266-1675-A502-151DBBB9054E}"/>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10"/>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B003A27-1CF7-12F5-FE9D-F846FB6B4762}"/>
              </a:ext>
            </a:extLst>
          </p:cNvPr>
          <p:cNvCxnSpPr/>
          <p:nvPr/>
        </p:nvCxnSpPr>
        <p:spPr>
          <a:xfrm>
            <a:off x="9218074"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A6DC8CA-240F-BF38-F077-3A2E99D7F63E}"/>
              </a:ext>
            </a:extLst>
          </p:cNvPr>
          <p:cNvCxnSpPr/>
          <p:nvPr/>
        </p:nvCxnSpPr>
        <p:spPr>
          <a:xfrm>
            <a:off x="9554381"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4B63B2-5E08-8E3F-A3BE-E91AE0C2DF7F}"/>
              </a:ext>
            </a:extLst>
          </p:cNvPr>
          <p:cNvCxnSpPr/>
          <p:nvPr/>
        </p:nvCxnSpPr>
        <p:spPr>
          <a:xfrm>
            <a:off x="9869643"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128C5A-CB0B-ED45-173A-835984FCA723}"/>
              </a:ext>
            </a:extLst>
          </p:cNvPr>
          <p:cNvCxnSpPr/>
          <p:nvPr/>
        </p:nvCxnSpPr>
        <p:spPr>
          <a:xfrm>
            <a:off x="10210045"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3E04F44-389B-A8E2-F9AB-0B1C8FC97609}"/>
              </a:ext>
            </a:extLst>
          </p:cNvPr>
          <p:cNvCxnSpPr>
            <a:cxnSpLocks/>
          </p:cNvCxnSpPr>
          <p:nvPr/>
        </p:nvCxnSpPr>
        <p:spPr>
          <a:xfrm rot="16200000">
            <a:off x="9573261" y="363588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9F248F-BD10-B7F1-FD43-38AF2941B4E6}"/>
              </a:ext>
            </a:extLst>
          </p:cNvPr>
          <p:cNvCxnSpPr>
            <a:cxnSpLocks/>
          </p:cNvCxnSpPr>
          <p:nvPr/>
        </p:nvCxnSpPr>
        <p:spPr>
          <a:xfrm rot="16200000">
            <a:off x="9562045" y="397772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264D31-3019-19B8-0749-F1C05E2ED19C}"/>
              </a:ext>
            </a:extLst>
          </p:cNvPr>
          <p:cNvCxnSpPr>
            <a:cxnSpLocks/>
          </p:cNvCxnSpPr>
          <p:nvPr/>
        </p:nvCxnSpPr>
        <p:spPr>
          <a:xfrm rot="16200000">
            <a:off x="9586821" y="43058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EF0AB3-220E-CBC9-E655-A39094D7F3C4}"/>
              </a:ext>
            </a:extLst>
          </p:cNvPr>
          <p:cNvCxnSpPr>
            <a:cxnSpLocks/>
          </p:cNvCxnSpPr>
          <p:nvPr/>
        </p:nvCxnSpPr>
        <p:spPr>
          <a:xfrm rot="16200000">
            <a:off x="9586821" y="462947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DFB152-A678-F116-2D9E-65F2346AA374}"/>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6031FD7-B857-A273-C771-B58DDA661140}"/>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56031FD7-B857-A273-C771-B58DDA661140}"/>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1"/>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FE8EB9D6-DA9E-94EC-2FAB-632BF217FC3A}"/>
              </a:ext>
            </a:extLst>
          </p:cNvPr>
          <p:cNvCxnSpPr>
            <a:cxnSpLocks/>
          </p:cNvCxnSpPr>
          <p:nvPr/>
        </p:nvCxnSpPr>
        <p:spPr>
          <a:xfrm>
            <a:off x="3788714" y="5617910"/>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D2C6458-3060-A966-028F-BE76DFCDE743}"/>
                  </a:ext>
                </a:extLst>
              </p:cNvPr>
              <p:cNvSpPr txBox="1"/>
              <p:nvPr/>
            </p:nvSpPr>
            <p:spPr>
              <a:xfrm>
                <a:off x="7355037" y="577382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xmlns="">
          <p:sp>
            <p:nvSpPr>
              <p:cNvPr id="68" name="TextBox 67">
                <a:extLst>
                  <a:ext uri="{FF2B5EF4-FFF2-40B4-BE49-F238E27FC236}">
                    <a16:creationId xmlns:a16="http://schemas.microsoft.com/office/drawing/2014/main" id="{BD2C6458-3060-A966-028F-BE76DFCDE743}"/>
                  </a:ext>
                </a:extLst>
              </p:cNvPr>
              <p:cNvSpPr txBox="1">
                <a:spLocks noRot="1" noChangeAspect="1" noMove="1" noResize="1" noEditPoints="1" noAdjustHandles="1" noChangeArrowheads="1" noChangeShapeType="1" noTextEdit="1"/>
              </p:cNvSpPr>
              <p:nvPr/>
            </p:nvSpPr>
            <p:spPr>
              <a:xfrm>
                <a:off x="7355037" y="5773821"/>
                <a:ext cx="161133" cy="276999"/>
              </a:xfrm>
              <a:prstGeom prst="rect">
                <a:avLst/>
              </a:prstGeom>
              <a:blipFill>
                <a:blip r:embed="rId12"/>
                <a:stretch>
                  <a:fillRect l="-30769" r="-23077" b="-6522"/>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2C75E5F8-5D6E-5B59-8E08-8F2F659F6FCE}"/>
              </a:ext>
            </a:extLst>
          </p:cNvPr>
          <p:cNvCxnSpPr>
            <a:cxnSpLocks/>
          </p:cNvCxnSpPr>
          <p:nvPr/>
        </p:nvCxnSpPr>
        <p:spPr>
          <a:xfrm flipV="1">
            <a:off x="3941114" y="3930166"/>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70AE76-3B74-772E-D281-52B50EA372C1}"/>
                  </a:ext>
                </a:extLst>
              </p:cNvPr>
              <p:cNvSpPr txBox="1"/>
              <p:nvPr/>
            </p:nvSpPr>
            <p:spPr>
              <a:xfrm>
                <a:off x="3462817" y="3801611"/>
                <a:ext cx="402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xmlns="">
          <p:sp>
            <p:nvSpPr>
              <p:cNvPr id="71" name="TextBox 70">
                <a:extLst>
                  <a:ext uri="{FF2B5EF4-FFF2-40B4-BE49-F238E27FC236}">
                    <a16:creationId xmlns:a16="http://schemas.microsoft.com/office/drawing/2014/main" id="{0C70AE76-3B74-772E-D281-52B50EA372C1}"/>
                  </a:ext>
                </a:extLst>
              </p:cNvPr>
              <p:cNvSpPr txBox="1">
                <a:spLocks noRot="1" noChangeAspect="1" noMove="1" noResize="1" noEditPoints="1" noAdjustHandles="1" noChangeArrowheads="1" noChangeShapeType="1" noTextEdit="1"/>
              </p:cNvSpPr>
              <p:nvPr/>
            </p:nvSpPr>
            <p:spPr>
              <a:xfrm>
                <a:off x="3462817" y="3801611"/>
                <a:ext cx="402097" cy="369332"/>
              </a:xfrm>
              <a:prstGeom prst="rect">
                <a:avLst/>
              </a:prstGeom>
              <a:blipFill>
                <a:blip r:embed="rId13"/>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5D63784B-8F34-E30D-73F5-63F98E8C7A71}"/>
              </a:ext>
            </a:extLst>
          </p:cNvPr>
          <p:cNvSpPr/>
          <p:nvPr/>
        </p:nvSpPr>
        <p:spPr>
          <a:xfrm>
            <a:off x="3946983" y="4267888"/>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70CE77FB-DEA7-3F70-15CA-84581381E35E}"/>
              </a:ext>
            </a:extLst>
          </p:cNvPr>
          <p:cNvCxnSpPr>
            <a:cxnSpLocks/>
            <a:endCxn id="78" idx="2"/>
          </p:cNvCxnSpPr>
          <p:nvPr/>
        </p:nvCxnSpPr>
        <p:spPr>
          <a:xfrm flipV="1">
            <a:off x="4755697" y="4810849"/>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F3397E-0533-E820-2E40-26CF1BC4AE12}"/>
              </a:ext>
            </a:extLst>
          </p:cNvPr>
          <p:cNvCxnSpPr>
            <a:cxnSpLocks/>
            <a:endCxn id="78" idx="6"/>
          </p:cNvCxnSpPr>
          <p:nvPr/>
        </p:nvCxnSpPr>
        <p:spPr>
          <a:xfrm flipV="1">
            <a:off x="6528258" y="4267924"/>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BB9254A-B173-1061-18EF-A859102A481D}"/>
                  </a:ext>
                </a:extLst>
              </p:cNvPr>
              <p:cNvSpPr txBox="1"/>
              <p:nvPr/>
            </p:nvSpPr>
            <p:spPr>
              <a:xfrm>
                <a:off x="4403102" y="560418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xmlns="">
          <p:sp>
            <p:nvSpPr>
              <p:cNvPr id="87" name="TextBox 86">
                <a:extLst>
                  <a:ext uri="{FF2B5EF4-FFF2-40B4-BE49-F238E27FC236}">
                    <a16:creationId xmlns:a16="http://schemas.microsoft.com/office/drawing/2014/main" id="{7BB9254A-B173-1061-18EF-A859102A481D}"/>
                  </a:ext>
                </a:extLst>
              </p:cNvPr>
              <p:cNvSpPr txBox="1">
                <a:spLocks noRot="1" noChangeAspect="1" noMove="1" noResize="1" noEditPoints="1" noAdjustHandles="1" noChangeArrowheads="1" noChangeShapeType="1" noTextEdit="1"/>
              </p:cNvSpPr>
              <p:nvPr/>
            </p:nvSpPr>
            <p:spPr>
              <a:xfrm>
                <a:off x="4403102" y="5604189"/>
                <a:ext cx="70518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CB06A9E-3DB4-1E88-7926-C7B9E117D326}"/>
                  </a:ext>
                </a:extLst>
              </p:cNvPr>
              <p:cNvSpPr txBox="1"/>
              <p:nvPr/>
            </p:nvSpPr>
            <p:spPr>
              <a:xfrm>
                <a:off x="6186926" y="555856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xmlns="">
          <p:sp>
            <p:nvSpPr>
              <p:cNvPr id="88" name="TextBox 87">
                <a:extLst>
                  <a:ext uri="{FF2B5EF4-FFF2-40B4-BE49-F238E27FC236}">
                    <a16:creationId xmlns:a16="http://schemas.microsoft.com/office/drawing/2014/main" id="{4CB06A9E-3DB4-1E88-7926-C7B9E117D326}"/>
                  </a:ext>
                </a:extLst>
              </p:cNvPr>
              <p:cNvSpPr txBox="1">
                <a:spLocks noRot="1" noChangeAspect="1" noMove="1" noResize="1" noEditPoints="1" noAdjustHandles="1" noChangeArrowheads="1" noChangeShapeType="1" noTextEdit="1"/>
              </p:cNvSpPr>
              <p:nvPr/>
            </p:nvSpPr>
            <p:spPr>
              <a:xfrm>
                <a:off x="6186926" y="5558569"/>
                <a:ext cx="705189" cy="369332"/>
              </a:xfrm>
              <a:prstGeom prst="rect">
                <a:avLst/>
              </a:prstGeom>
              <a:blipFill>
                <a:blip r:embed="rId1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3331EE9-383B-E16B-9609-40C7071FEC31}"/>
              </a:ext>
            </a:extLst>
          </p:cNvPr>
          <p:cNvPicPr>
            <a:picLocks noChangeAspect="1"/>
          </p:cNvPicPr>
          <p:nvPr/>
        </p:nvPicPr>
        <p:blipFill>
          <a:blip r:embed="rId16"/>
          <a:stretch>
            <a:fillRect/>
          </a:stretch>
        </p:blipFill>
        <p:spPr>
          <a:xfrm>
            <a:off x="35548" y="645523"/>
            <a:ext cx="4707067" cy="2964312"/>
          </a:xfrm>
          <a:prstGeom prst="rect">
            <a:avLst/>
          </a:prstGeom>
        </p:spPr>
      </p:pic>
      <p:cxnSp>
        <p:nvCxnSpPr>
          <p:cNvPr id="4" name="Straight Arrow Connector 3">
            <a:extLst>
              <a:ext uri="{FF2B5EF4-FFF2-40B4-BE49-F238E27FC236}">
                <a16:creationId xmlns:a16="http://schemas.microsoft.com/office/drawing/2014/main" id="{82D2B23C-9CFD-EDC5-68A3-8A212D126199}"/>
              </a:ext>
            </a:extLst>
          </p:cNvPr>
          <p:cNvCxnSpPr>
            <a:cxnSpLocks/>
          </p:cNvCxnSpPr>
          <p:nvPr/>
        </p:nvCxnSpPr>
        <p:spPr>
          <a:xfrm flipV="1">
            <a:off x="3808639" y="4329715"/>
            <a:ext cx="2149402" cy="13923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D25247CC-1D35-E48E-698D-F080F972F4F6}"/>
              </a:ext>
            </a:extLst>
          </p:cNvPr>
          <p:cNvSpPr/>
          <p:nvPr/>
        </p:nvSpPr>
        <p:spPr>
          <a:xfrm>
            <a:off x="4792717" y="4147468"/>
            <a:ext cx="3114675" cy="661373"/>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5C6471D-456A-B5EF-CD3D-41E5F502290A}"/>
              </a:ext>
            </a:extLst>
          </p:cNvPr>
          <p:cNvSpPr txBox="1"/>
          <p:nvPr/>
        </p:nvSpPr>
        <p:spPr>
          <a:xfrm>
            <a:off x="5181486" y="3980185"/>
            <a:ext cx="1018227" cy="369332"/>
          </a:xfrm>
          <a:prstGeom prst="rect">
            <a:avLst/>
          </a:prstGeom>
          <a:noFill/>
        </p:spPr>
        <p:txBody>
          <a:bodyPr wrap="none" rtlCol="0">
            <a:spAutoFit/>
          </a:bodyPr>
          <a:lstStyle/>
          <a:p>
            <a:r>
              <a:rPr lang="en-US" dirty="0"/>
              <a:t>antenna</a:t>
            </a:r>
          </a:p>
        </p:txBody>
      </p:sp>
    </p:spTree>
    <p:extLst>
      <p:ext uri="{BB962C8B-B14F-4D97-AF65-F5344CB8AC3E}">
        <p14:creationId xmlns:p14="http://schemas.microsoft.com/office/powerpoint/2010/main" val="273669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4CC6-F41E-326C-C3EF-58170CC56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3A82D-8CE6-1F8C-4E6B-BD07CD7169A9}"/>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69053551-A99E-D809-CED1-27BAE8DDC283}"/>
              </a:ext>
            </a:extLst>
          </p:cNvPr>
          <p:cNvSpPr>
            <a:spLocks noGrp="1"/>
          </p:cNvSpPr>
          <p:nvPr>
            <p:ph type="sldNum" idx="3"/>
          </p:nvPr>
        </p:nvSpPr>
        <p:spPr/>
        <p:txBody>
          <a:bodyPr/>
          <a:lstStyle/>
          <a:p>
            <a:fld id="{C932A77E-96FA-4D0D-9FF9-7EEFED12E590}" type="slidenum">
              <a:rPr lang="en-GB" noProof="0" smtClean="0"/>
              <a:t>39</a:t>
            </a:fld>
            <a:endParaRPr lang="en-GB" noProof="0" dirty="0"/>
          </a:p>
        </p:txBody>
      </p:sp>
      <p:sp>
        <p:nvSpPr>
          <p:cNvPr id="5" name="TextBox 4">
            <a:extLst>
              <a:ext uri="{FF2B5EF4-FFF2-40B4-BE49-F238E27FC236}">
                <a16:creationId xmlns:a16="http://schemas.microsoft.com/office/drawing/2014/main" id="{0D0862E0-9FE9-50F6-D4CD-E97AAE3E6118}"/>
              </a:ext>
            </a:extLst>
          </p:cNvPr>
          <p:cNvSpPr txBox="1"/>
          <p:nvPr/>
        </p:nvSpPr>
        <p:spPr>
          <a:xfrm>
            <a:off x="3457" y="6389012"/>
            <a:ext cx="10435943" cy="430887"/>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148FEBDA-2CF4-114D-D711-8F73C35B6451}"/>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6618177E-F815-3424-2E82-BC58BE125FA7}"/>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F09B8ACC-6551-6DCA-FCAD-F9AEF9D094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1971F5-0FF9-3AE2-7830-2CF4BED696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1C9DF5-3003-8BE4-D78F-DC13FF500F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CE78833-40B0-3E9C-ED1E-3632D7BE1E6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2AD5D2FF-1409-9B0A-5E0B-5E5742822A8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4E2C81-FEE6-47C7-81D0-04D22CFAE6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BFE9B3-C385-685D-1D61-27FFA93EB14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2437611-0C65-27E9-3E6F-AC28AE46298E}"/>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F84DA2D0-B7A1-A621-4F2A-241E4371D7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D988E83-046D-E24D-B293-A5B6D999E3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058243-D90B-5F9A-DA8E-C719CD46F6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915D12A-CD55-DF83-6004-8AE386A12A17}"/>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5CF1BBF4-672F-437E-3E2F-1497BB3303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BCD908-6B38-B693-78E9-5100332222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4C7D07-660B-48B3-E2C8-C435010571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EACBCE-46B5-C076-CCA4-FF4EF16461FB}"/>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E2676D17-ECE2-0C7D-9692-24DF50B38F5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213FF-2044-F8C8-EDC5-C6EC199D0A0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3A8159-5D6E-60D6-9499-B4E4F09521E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E6A992A-3AED-986C-C288-30381E191210}"/>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761A3DA0-8A30-130C-16A4-F1AE51C95C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8A867-93E4-F58E-0F96-D21A3831F3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D7BD29-26B3-6C99-F86D-F50F7063E7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B4B9678-0E21-F529-0678-C9182A5A7CFC}"/>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EC30A57E-CCED-E610-BA7E-AB7AB1E4A7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C26266-1E1D-6975-C544-EB621807D2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3E51BF0-DFF4-0D44-FD48-54247D9F26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333E32-65C2-6DF7-1A9D-DB7E95032799}"/>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EB5F24A3-039C-7F43-ED2C-E8A3B0592C7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13BDEA-CA94-44DF-C6E0-C9800A328C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24950F-13F5-B98F-B3B7-52B2F42129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2A239E4-1DBE-CADB-DD1B-6506DBE6EECC}"/>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6A16B9B5-6BC7-7FDB-E850-53B6C6D6DF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C040E6-655A-D976-F6D5-BA351A98D4C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C42BA5-096E-81FA-B9DC-9C33CDE0CB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0F0C28D-D272-0B74-3400-A2171C29667C}"/>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35C0502F-BDD2-EA38-68F5-A525BAA92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3484F1-8393-BF2B-4A32-8A545C0891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D52D7D-35D7-2CD8-54EB-113FC972786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7F7A02D-F394-300F-6CCC-A60B08A519AC}"/>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9176CD34-0303-FC6D-268A-7EF3BD46BB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09BEC6-5668-CD45-F169-A0391E0BAAD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179827-519C-1F09-E22E-F826720E69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327280B-F778-05EB-AADC-9DD4E3E55B92}"/>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6A5924EA-8CC7-C00D-0661-C430D7E1E6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21C9FF-4051-D760-AEE7-65D05DEFDB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6CC8EF-BFAA-5AC7-FA8D-950962DCC6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7CB6534-DC3F-538C-E1CF-2E5F5AD1027F}"/>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EC6B019A-3DA6-21AB-7562-F45486C41B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8544C0-E2B9-BAA3-8738-F0F934885F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575D16F-DF28-6879-3DB3-49D2A4E5A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9642A5B-F249-3563-43F4-C302225D6506}"/>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FF8EC92E-F5B0-7136-96C7-F1FA55A571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31EDC9-8573-4B98-912A-98731F98A4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E18C13-4F62-E37F-AB81-2F02ACA83E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F1A01F8-07AE-9DF3-F953-5552ADC3587E}"/>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3C01A53B-3EE8-D4C8-45E4-7C7787A61D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935003-2CBC-619C-1D7C-4778041C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243AE-B43E-907C-15E2-1825DEE28F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C88B56F-AEC5-9D01-5633-0EA8C2D41A6C}"/>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6D667908-F7AA-3BFC-D745-3038DCC57C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271C3F-FA8F-567F-0186-8C8BF7E943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B8EA0F-1FEB-B033-6612-4EE0E8C93F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C0A6A932-23F4-8939-3C78-79BCE254772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C79055E4-6DE4-58C4-6B1A-99B7B8E853E3}"/>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4B4D9AE6-7631-70B1-BAF8-9A1224D21891}"/>
              </a:ext>
            </a:extLst>
          </p:cNvPr>
          <p:cNvPicPr/>
          <p:nvPr/>
        </p:nvPicPr>
        <p:blipFill>
          <a:blip r:embed="rId2"/>
          <a:stretch/>
        </p:blipFill>
        <p:spPr>
          <a:xfrm rot="1730551">
            <a:off x="9990066" y="4214462"/>
            <a:ext cx="346456" cy="278418"/>
          </a:xfrm>
          <a:prstGeom prst="rect">
            <a:avLst/>
          </a:prstGeom>
          <a:ln w="0">
            <a:noFill/>
          </a:ln>
        </p:spPr>
      </p:pic>
      <p:pic>
        <p:nvPicPr>
          <p:cNvPr id="78" name="Graphic 77" descr="Walk with solid fill">
            <a:extLst>
              <a:ext uri="{FF2B5EF4-FFF2-40B4-BE49-F238E27FC236}">
                <a16:creationId xmlns:a16="http://schemas.microsoft.com/office/drawing/2014/main" id="{69223490-51B8-9395-1D31-B87247D04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FF72047F-FB71-A51F-5484-606CC5BF58B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24C48D1-7176-D91F-A4B0-E24D8BB9416D}"/>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224C48D1-7176-D91F-A4B0-E24D8BB9416D}"/>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AB0DE8-0053-EA65-2CF8-3A13A49B3EEF}"/>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F1B23C74-0BD0-25ED-A813-493D419DB314}"/>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0D737528-195B-B579-5839-A1B93095F07D}"/>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7EE732DB-C561-A11B-7F51-BBBECF3B8C4E}"/>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329508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072E-9FBF-A06E-C8B2-C609E76F19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B7C676-2223-0B86-43A0-104058EB93E2}"/>
              </a:ext>
            </a:extLst>
          </p:cNvPr>
          <p:cNvSpPr>
            <a:spLocks noGrp="1"/>
          </p:cNvSpPr>
          <p:nvPr>
            <p:ph type="sldNum" idx="3"/>
          </p:nvPr>
        </p:nvSpPr>
        <p:spPr/>
        <p:txBody>
          <a:bodyPr/>
          <a:lstStyle/>
          <a:p>
            <a:fld id="{C932A77E-96FA-4D0D-9FF9-7EEFED12E590}" type="slidenum">
              <a:rPr lang="en-GB" noProof="0" smtClean="0"/>
              <a:t>4</a:t>
            </a:fld>
            <a:endParaRPr lang="en-GB" noProof="0" dirty="0"/>
          </a:p>
        </p:txBody>
      </p:sp>
      <p:sp>
        <p:nvSpPr>
          <p:cNvPr id="5" name="TextBox 4">
            <a:extLst>
              <a:ext uri="{FF2B5EF4-FFF2-40B4-BE49-F238E27FC236}">
                <a16:creationId xmlns:a16="http://schemas.microsoft.com/office/drawing/2014/main" id="{B505F528-EC4D-9D84-F19E-10C61E093F3D}"/>
              </a:ext>
            </a:extLst>
          </p:cNvPr>
          <p:cNvSpPr txBox="1"/>
          <p:nvPr/>
        </p:nvSpPr>
        <p:spPr>
          <a:xfrm>
            <a:off x="6371967" y="5971799"/>
            <a:ext cx="4750777" cy="769441"/>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A00871BE-FC4C-D820-459D-F33A0AACBA20}"/>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9A58FA4C-803A-5A3D-8728-851B91F941AA}"/>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BB626F67-2EA1-3765-3043-76BF432D3F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4F4C23-18E4-77B2-34EF-A74FBC01084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536E47-C385-7BA1-F330-A71304D1B7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ED3438-0ED7-C71D-B490-133A1E1E56B6}"/>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F0BC8BF7-5F73-D49E-0B5F-8CE3A67C686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4BBEAE4-7FC6-2744-E0B5-3416599F5A8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B938E55-1266-4838-710C-50411C885C5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CE9ED86-7467-0657-2918-A7C672235448}"/>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14A8D256-5680-8FD6-8660-BCE31A7382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DBD4E27-536A-D2D7-4915-DC5E11096A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DE89A82-7059-B64F-F22D-4C7D870EFE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E4D0443-6CC7-BA3C-AE73-7CBA4135F94A}"/>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15874F00-FB05-8FEF-547A-D0FC519D524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BAAA430-9A96-FA80-AB5D-18E56F682F6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CA6FF1-A34E-EF56-A9D1-F197E9513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C804542-F101-5AF5-53F6-3206A4A5B9BE}"/>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C93E3FE2-A0CE-EB77-5760-C5E80EB38AD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3DCFCBE-2D1A-9AD6-BF8D-6366EF4325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1BCE427-79FB-8698-9B6D-E6FC4B5857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B490285-CDB8-24BF-6A05-636313788509}"/>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D0EF3851-A35F-159C-18BC-AC3BAAEBCBA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951BADF-707B-2521-84A9-4EC13B9847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BC208B6-283E-4E03-788B-F74288027E7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2E255B4-1B02-75F7-4330-9AFB9EE11C40}"/>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C6EEA90C-AEB6-686B-AB87-A4F1878A4D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AB5AC88-26E5-8B6C-776E-C64FB362DB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03F1F6F-7851-274D-9F56-DB63EE4EE9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1CC4040-3A91-8750-7507-8C15BBBA8980}"/>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302E13F4-EF1D-EDFA-BCC5-F203FC85110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8251C28-7DA2-AE45-171C-D5349E4E5B6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922139F-E85A-BE5E-7909-99958C3D558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7892891-3888-9BD8-0A65-318E931C530D}"/>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B1F98452-9BF0-E2AD-03B0-914FB332C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B65AA1D-35FD-726C-ACF8-B804464FA9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DDD9A5-7594-35EE-8E78-A754F8734D1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3785BA-FC9E-817C-83C3-7622086CABCA}"/>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76B68B1D-84DD-0D4F-CA19-C683817DE9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345E6D-A70A-302E-3BA0-9F6C95DDB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CD44399-D5A3-D6CC-5D14-9C04CAEF324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A3AED3CD-D9E4-148F-0A8E-DC8BCB0F2D04}"/>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A571DD56-B656-4372-85E9-3DF77E2AC8F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31909D-924C-DFF3-6169-4CE02A3A214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5C12E0-DA08-BBA3-9CC2-248FD9E89CB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CF81F3-CB4D-B6FA-B92E-00BBACA480D3}"/>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95BC6907-072C-91A9-FFDA-F86155855D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9DE0B21-F2FE-6CA3-A3D0-9FD15E60890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EDCC8BB-4364-04CB-DCC7-F7DE00656D1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2FFC810-99C2-BDAC-BEF1-FEA49F98C7C7}"/>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4BB9D6BC-92FF-E0FD-534C-3C7CA0F745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FB9BF9-41BE-DFA6-4072-A78A6BC6F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3F48CB-6116-880D-AED2-02EFD6BEE0E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4A2689F-E598-1009-2C26-A743C4CF8542}"/>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F7228B5-B29B-106A-A9B0-0055EF244AB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D177AB-E884-92FA-E618-7BB3F76DEA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1C3724-D04A-1AC6-0ED4-9EEF03C6A90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5E74640-FA5E-7110-1E96-ED22B65BFE1B}"/>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7C2D08F3-F8C1-3937-CCF9-796D7E7D39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C1546A-D7B4-667A-25BA-89F054A01F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029315-961C-25B8-50E3-E2BF7CAC0A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600C5E8-1AF3-E0E5-ABA3-5AF09968EFF5}"/>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5BEBD311-B6BD-5E59-A427-022F69A7E8F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810743-671A-6099-B189-594D59FDB8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0396C74-6E47-CC72-E469-9DBC0226637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2DAD465-2F65-1BE7-31A9-65954312F003}"/>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4F4E4537-BBAB-1C29-1449-ED73A2DC1223}"/>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CF53E17A-3700-5053-D950-0598A83EC73F}"/>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27AAB8D5-8DD4-28A7-10FF-13D9302C3208}"/>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
        <p:nvSpPr>
          <p:cNvPr id="108" name="TextBox 33">
            <a:extLst>
              <a:ext uri="{FF2B5EF4-FFF2-40B4-BE49-F238E27FC236}">
                <a16:creationId xmlns:a16="http://schemas.microsoft.com/office/drawing/2014/main" id="{43AE7346-93B4-ECBC-5049-679F1BF5AA20}"/>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09" name="TextBox 33">
            <a:extLst>
              <a:ext uri="{FF2B5EF4-FFF2-40B4-BE49-F238E27FC236}">
                <a16:creationId xmlns:a16="http://schemas.microsoft.com/office/drawing/2014/main" id="{F8292675-888C-3B21-F5FC-2C8530DA80BC}"/>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Localization Algorithm</a:t>
            </a:r>
            <a:endParaRPr lang="en-GB" sz="2800" b="0" strike="noStrike" spc="-1" noProof="0" dirty="0">
              <a:latin typeface="Arial"/>
            </a:endParaRPr>
          </a:p>
        </p:txBody>
      </p:sp>
      <p:sp>
        <p:nvSpPr>
          <p:cNvPr id="110" name="Oval 109">
            <a:extLst>
              <a:ext uri="{FF2B5EF4-FFF2-40B4-BE49-F238E27FC236}">
                <a16:creationId xmlns:a16="http://schemas.microsoft.com/office/drawing/2014/main" id="{8550CF2C-78C1-00CF-B777-9AA5CAC4AC25}"/>
              </a:ext>
            </a:extLst>
          </p:cNvPr>
          <p:cNvSpPr/>
          <p:nvPr/>
        </p:nvSpPr>
        <p:spPr>
          <a:xfrm>
            <a:off x="9953655" y="41813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11" name="Group 110">
            <a:extLst>
              <a:ext uri="{FF2B5EF4-FFF2-40B4-BE49-F238E27FC236}">
                <a16:creationId xmlns:a16="http://schemas.microsoft.com/office/drawing/2014/main" id="{8B432520-E38C-A515-2E85-2B87536AF33A}"/>
              </a:ext>
            </a:extLst>
          </p:cNvPr>
          <p:cNvGrpSpPr>
            <a:grpSpLocks noChangeAspect="1"/>
          </p:cNvGrpSpPr>
          <p:nvPr/>
        </p:nvGrpSpPr>
        <p:grpSpPr>
          <a:xfrm>
            <a:off x="10170115" y="3664839"/>
            <a:ext cx="804417" cy="713070"/>
            <a:chOff x="1758028" y="3687481"/>
            <a:chExt cx="1312148" cy="1163145"/>
          </a:xfrm>
        </p:grpSpPr>
        <p:grpSp>
          <p:nvGrpSpPr>
            <p:cNvPr id="112" name="Group 111">
              <a:extLst>
                <a:ext uri="{FF2B5EF4-FFF2-40B4-BE49-F238E27FC236}">
                  <a16:creationId xmlns:a16="http://schemas.microsoft.com/office/drawing/2014/main" id="{667AC49D-3959-44DA-22A4-201584243769}"/>
                </a:ext>
              </a:extLst>
            </p:cNvPr>
            <p:cNvGrpSpPr/>
            <p:nvPr/>
          </p:nvGrpSpPr>
          <p:grpSpPr>
            <a:xfrm>
              <a:off x="2615571" y="4393426"/>
              <a:ext cx="454605" cy="457200"/>
              <a:chOff x="2615571" y="4393426"/>
              <a:chExt cx="454605" cy="457200"/>
            </a:xfrm>
          </p:grpSpPr>
          <p:sp>
            <p:nvSpPr>
              <p:cNvPr id="133" name="Oval 132">
                <a:extLst>
                  <a:ext uri="{FF2B5EF4-FFF2-40B4-BE49-F238E27FC236}">
                    <a16:creationId xmlns:a16="http://schemas.microsoft.com/office/drawing/2014/main" id="{214B6AB6-85FC-7D88-E77E-9659E4F0617D}"/>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0AFB697-EEAA-57B8-277C-69846805325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0A980B0A-B4AC-B389-893D-7CD2958D582B}"/>
                </a:ext>
              </a:extLst>
            </p:cNvPr>
            <p:cNvGrpSpPr/>
            <p:nvPr/>
          </p:nvGrpSpPr>
          <p:grpSpPr>
            <a:xfrm>
              <a:off x="1758028" y="4383486"/>
              <a:ext cx="454605" cy="457200"/>
              <a:chOff x="2615571" y="4393426"/>
              <a:chExt cx="454605" cy="457200"/>
            </a:xfrm>
          </p:grpSpPr>
          <p:sp>
            <p:nvSpPr>
              <p:cNvPr id="131" name="Oval 130">
                <a:extLst>
                  <a:ext uri="{FF2B5EF4-FFF2-40B4-BE49-F238E27FC236}">
                    <a16:creationId xmlns:a16="http://schemas.microsoft.com/office/drawing/2014/main" id="{59B4D320-9338-ED74-B526-3A53D7B36C46}"/>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F042835-7B9B-CAA9-188F-AC9C8ACE56F7}"/>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Connector 113">
              <a:extLst>
                <a:ext uri="{FF2B5EF4-FFF2-40B4-BE49-F238E27FC236}">
                  <a16:creationId xmlns:a16="http://schemas.microsoft.com/office/drawing/2014/main" id="{92E7F38F-7F2A-BDBE-11CE-01AE374F2A64}"/>
                </a:ext>
              </a:extLst>
            </p:cNvPr>
            <p:cNvCxnSpPr>
              <a:stCxn id="131" idx="6"/>
              <a:endCxn id="133"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C6300AF-7AB0-9D3F-93E4-B11AB12D6A8C}"/>
                </a:ext>
              </a:extLst>
            </p:cNvPr>
            <p:cNvCxnSpPr>
              <a:cxnSpLocks/>
              <a:stCxn id="131"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4FB0009-9166-1BEC-4C0B-0426A79FD564}"/>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2056F45-943B-8517-1B68-1806F477A38A}"/>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3A9D6ED-3F17-EF3A-E0E3-06C61F247188}"/>
                </a:ext>
              </a:extLst>
            </p:cNvPr>
            <p:cNvCxnSpPr>
              <a:cxnSpLocks/>
              <a:stCxn id="133"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93D5FF1-CB3B-0BAC-8D13-C451BB2BC2B6}"/>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6767A3D-0E78-83F6-CB42-E47C3A6D592B}"/>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CE52A03-7605-73FA-6F87-12ABB112AF43}"/>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C2DB830-C823-1503-1753-04907D521EFD}"/>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F136FB78-E566-35A2-BA05-CFC432A51409}"/>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3C7A454D-02FE-C4A7-7A3B-26487F9280D2}"/>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Straight Connector 124">
              <a:extLst>
                <a:ext uri="{FF2B5EF4-FFF2-40B4-BE49-F238E27FC236}">
                  <a16:creationId xmlns:a16="http://schemas.microsoft.com/office/drawing/2014/main" id="{9E54737E-F4CF-BFAC-7F4E-0E7E4BA3519C}"/>
                </a:ext>
              </a:extLst>
            </p:cNvPr>
            <p:cNvCxnSpPr>
              <a:stCxn id="123" idx="4"/>
              <a:endCxn id="12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C90388A-0E20-852F-0C76-AFD13BF775B7}"/>
                </a:ext>
              </a:extLst>
            </p:cNvPr>
            <p:cNvCxnSpPr>
              <a:cxnSpLocks/>
              <a:stCxn id="123" idx="0"/>
              <a:endCxn id="12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E2F8A7B-9BB9-ABA3-BEF1-0F40F7963470}"/>
                </a:ext>
              </a:extLst>
            </p:cNvPr>
            <p:cNvCxnSpPr>
              <a:stCxn id="12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7D3E800-374D-309E-AE9F-A1BC2FA12A9E}"/>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9853CDD-C0F7-85AC-FE7C-54DF53F05203}"/>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DAFC7EF-8259-E65B-59D6-E1424781614F}"/>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5" name="Graphic 134" descr="Wireless with solid fill">
            <a:extLst>
              <a:ext uri="{FF2B5EF4-FFF2-40B4-BE49-F238E27FC236}">
                <a16:creationId xmlns:a16="http://schemas.microsoft.com/office/drawing/2014/main" id="{E66AC96E-7653-4A96-FC56-6D9C8EC331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55696">
            <a:off x="10348356" y="3292162"/>
            <a:ext cx="322586" cy="297515"/>
          </a:xfrm>
          <a:prstGeom prst="rect">
            <a:avLst/>
          </a:prstGeom>
        </p:spPr>
      </p:pic>
    </p:spTree>
    <p:extLst>
      <p:ext uri="{BB962C8B-B14F-4D97-AF65-F5344CB8AC3E}">
        <p14:creationId xmlns:p14="http://schemas.microsoft.com/office/powerpoint/2010/main" val="298775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EEAD-D8FF-0019-BA7B-3F103CB6DB82}"/>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4DB65B94-E57B-AEB0-370F-19DC6082F9DC}"/>
              </a:ext>
            </a:extLst>
          </p:cNvPr>
          <p:cNvSpPr>
            <a:spLocks noGrp="1"/>
          </p:cNvSpPr>
          <p:nvPr>
            <p:ph type="sldNum" idx="3"/>
          </p:nvPr>
        </p:nvSpPr>
        <p:spPr/>
        <p:txBody>
          <a:bodyPr/>
          <a:lstStyle/>
          <a:p>
            <a:fld id="{C932A77E-96FA-4D0D-9FF9-7EEFED12E590}" type="slidenum">
              <a:rPr lang="en-GB" noProof="0" smtClean="0"/>
              <a:t>40</a:t>
            </a:fld>
            <a:endParaRPr lang="en-GB" noProof="0" dirty="0"/>
          </a:p>
        </p:txBody>
      </p:sp>
      <p:sp>
        <p:nvSpPr>
          <p:cNvPr id="5" name="TextBox 4">
            <a:extLst>
              <a:ext uri="{FF2B5EF4-FFF2-40B4-BE49-F238E27FC236}">
                <a16:creationId xmlns:a16="http://schemas.microsoft.com/office/drawing/2014/main" id="{BA2AE390-D625-4B0B-666C-950762FD9783}"/>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2099D89C-433F-490B-40EA-31233E64E752}"/>
              </a:ext>
            </a:extLst>
          </p:cNvPr>
          <p:cNvGraphicFramePr>
            <a:graphicFrameLocks noGrp="1"/>
          </p:cNvGraphicFramePr>
          <p:nvPr>
            <p:extLst>
              <p:ext uri="{D42A27DB-BD31-4B8C-83A1-F6EECF244321}">
                <p14:modId xmlns:p14="http://schemas.microsoft.com/office/powerpoint/2010/main" val="3296501372"/>
              </p:ext>
            </p:extLst>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7147DE8-45CC-89CE-9BCE-13BB82816BCC}"/>
              </a:ext>
            </a:extLst>
          </p:cNvPr>
          <p:cNvGraphicFramePr>
            <a:graphicFrameLocks noGrp="1"/>
          </p:cNvGraphicFramePr>
          <p:nvPr>
            <p:extLst>
              <p:ext uri="{D42A27DB-BD31-4B8C-83A1-F6EECF244321}">
                <p14:modId xmlns:p14="http://schemas.microsoft.com/office/powerpoint/2010/main" val="3371665324"/>
              </p:ext>
            </p:extLst>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2AC4960B-49EB-764C-F3B4-C8AF38A26BE2}"/>
              </a:ext>
            </a:extLst>
          </p:cNvPr>
          <p:cNvGraphicFramePr>
            <a:graphicFrameLocks noGrp="1"/>
          </p:cNvGraphicFramePr>
          <p:nvPr>
            <p:extLst>
              <p:ext uri="{D42A27DB-BD31-4B8C-83A1-F6EECF244321}">
                <p14:modId xmlns:p14="http://schemas.microsoft.com/office/powerpoint/2010/main" val="3092632748"/>
              </p:ext>
            </p:extLst>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800F45ED-AE2E-474A-F372-DA356C1B19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BDB60B1-7CF8-DCF2-A0A2-06B3ADE51F2C}"/>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7FBD8930-32E9-B11C-F985-123E6BAD87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0B1C9B-6A2D-BFEE-6F82-349450568B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2A70AD-4260-8234-AA72-667559B765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945C38-0876-538E-779E-B4DE5848FBB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D78E55A-5177-AD49-BACB-CE23B03F68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EEEF4-5787-56FA-BBA6-654D3296A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23A2FE4-9A38-CDA5-B880-D2DD7902D68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56471CF-86F1-9485-E6C8-021D21465AF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9AC607AF-AEC5-6AD0-AACF-F3FED1EDFD4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32DDE8-E5B0-BC00-2650-E1DEAFBABA7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DA34006-8575-39BD-D3CF-C6D9D42BD0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96CB58D-F772-E71D-959C-FC9AF5C49671}"/>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FFF9B261-B014-D4EE-4CFE-23693B59F7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DFEF58-39DD-E233-7744-01CE807745F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D0E1FE4-6DE5-2575-29D1-C34D10D1476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40A4817-20E9-4669-5749-66A869E999D7}"/>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165F8514-1154-B635-37DF-506991CFE8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4C0A222-93D5-D14E-56B0-B4288B74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DAD16E2-0C25-2529-1799-0C610BCA2F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3949E2B-83E1-AF2E-9B5B-76BF043F46BF}"/>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6A0C3D24-D15A-EC71-4E29-19176C1373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CBB388-5FC6-CD24-7A38-B0CA78236D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CF2C3F3-15E5-6185-201A-910C380F20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E71C9F6-1D5C-4C4B-5D51-F0EC1ADE0F3A}"/>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243500FE-06F3-28B1-06BE-E3040ED2A4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D31223-C08C-2244-4637-81404DD8B1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EE74E2C-5C86-831A-F1E4-8FBCB9D563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3DD6D63-12D5-3D79-E95F-03BBF85DC7D2}"/>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C319911-3218-6525-E2F8-A71E4C8C3C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CA858C-73D8-8DFC-A11A-B34E588372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3247BD-DCE8-E033-A9BA-5EEFBC3C178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4A94B50-06F1-D808-A201-86AEDE24CA1E}"/>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1B750B43-654F-E346-C3D4-D6B139F4F7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D9A271F-D6FD-0B02-9F24-88B2B23C84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2119CD-EB84-03F0-3558-73D3D2251D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1CD67C1-498E-F386-585C-114F402B2DE3}"/>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D11AC6E7-6D5B-B0EC-9AD3-5CF469E629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DD4143-D6FC-DC40-CD89-4A941F436EA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815922-FE93-CB73-BE78-0746689945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93AED7-A97C-B076-4CFF-768EA78F8C80}"/>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BCCE4651-4B00-96F4-CB42-86C0B02F74C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8F279F-C69E-88CE-E96E-AB201FAE3E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25BF6A-ECC7-FA1D-33B6-7097C0CA5E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8830FB7-55E9-BAC9-A0A9-76DB90965C76}"/>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0FD2839B-F698-9104-8AEA-84D9C09E412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82E56C-91B6-F4BE-B48B-6A2D1061707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7532D8-D8B5-D534-F629-EDF3A932DF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C250D01-503A-FA1C-1F4E-855979D9B4C6}"/>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C80302E9-7DCD-E824-382C-0FB64C0DA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AA538-2457-A63D-1F78-332F7DDEF7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07350E-F3B1-A122-51C9-901522D097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6747337-97B2-1DAE-3329-6AE79F1C7A3F}"/>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3203334-06F5-3C83-D1D0-C81379EDB02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A6A453-621A-4124-2AC6-687B9CDF4C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8351A2-0E3F-19B6-0BB9-F3C0EE39F4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63EA521-3374-566F-1C72-3998F08A9DD2}"/>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8E9C4E20-B386-1B12-1423-31B4BA8C7B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15284F3-C7AE-2E65-B91C-5479D6A6D6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0128F3-1E3C-65ED-F21E-BC835A03A9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1E6BDA-9147-43AC-90EE-20ACC5CF3A59}"/>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0029776B-F0B1-DCDE-7245-60C347988F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4085AA-7770-4F32-9F95-1B05F25739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33FAD7-28C6-D1BB-241F-7A41621E64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8D43C426-6AB1-CCD7-1B41-F4E7E82ED53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72136B84-62F8-34DF-A47E-6664BE861C3B}"/>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F5396CB4-4385-ED2B-F3A8-FD27FEC82537}"/>
              </a:ext>
            </a:extLst>
          </p:cNvPr>
          <p:cNvPicPr/>
          <p:nvPr/>
        </p:nvPicPr>
        <p:blipFill>
          <a:blip r:embed="rId2"/>
          <a:stretch/>
        </p:blipFill>
        <p:spPr>
          <a:xfrm rot="1730551">
            <a:off x="9990066" y="4214462"/>
            <a:ext cx="346456" cy="278418"/>
          </a:xfrm>
          <a:prstGeom prst="rect">
            <a:avLst/>
          </a:prstGeom>
          <a:ln w="0">
            <a:noFill/>
          </a:ln>
        </p:spPr>
      </p:pic>
      <p:sp>
        <p:nvSpPr>
          <p:cNvPr id="77" name="TextBox 76">
            <a:extLst>
              <a:ext uri="{FF2B5EF4-FFF2-40B4-BE49-F238E27FC236}">
                <a16:creationId xmlns:a16="http://schemas.microsoft.com/office/drawing/2014/main" id="{C3D329F5-875D-56F0-A7CA-652BD6D7AF35}"/>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78" name="Graphic 77" descr="Walk with solid fill">
            <a:extLst>
              <a:ext uri="{FF2B5EF4-FFF2-40B4-BE49-F238E27FC236}">
                <a16:creationId xmlns:a16="http://schemas.microsoft.com/office/drawing/2014/main" id="{46962CDA-B9AC-6DF5-65CE-452CE85E8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629E21CD-AC71-B19D-CEBF-B6495CEAF67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8C04FB9-7B4B-99C0-8E3E-DBE58B5BD9F6}"/>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E8C04FB9-7B4B-99C0-8E3E-DBE58B5BD9F6}"/>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5A32AFD-D1DF-8C96-0860-A0FF099D9899}"/>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890118B6-E298-CD85-FB56-120BE5683366}"/>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633F93BB-9B68-F2C7-68D6-CD30BF8B3162}"/>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6106026C-7A90-550F-18E1-C5C7716A45CB}"/>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8097A2E6-51CB-68B8-4814-5CBB70EB003F}"/>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6660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1C0838A-EF59-EEB3-3B2E-AD5D3DB8641D}"/>
              </a:ext>
            </a:extLst>
          </p:cNvPr>
          <p:cNvSpPr/>
          <p:nvPr/>
        </p:nvSpPr>
        <p:spPr>
          <a:xfrm>
            <a:off x="1976997" y="4598913"/>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p:cNvSpPr/>
          <p:nvPr/>
        </p:nvSpPr>
        <p:spPr>
          <a:xfrm>
            <a:off x="2722214" y="3439512"/>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p:cNvPicPr/>
          <p:nvPr/>
        </p:nvPicPr>
        <p:blipFill>
          <a:blip r:embed="rId2"/>
          <a:stretch/>
        </p:blipFill>
        <p:spPr>
          <a:xfrm rot="1730551">
            <a:off x="3211898" y="4166662"/>
            <a:ext cx="616517" cy="570959"/>
          </a:xfrm>
          <a:prstGeom prst="rect">
            <a:avLst/>
          </a:prstGeom>
          <a:ln w="0">
            <a:noFill/>
          </a:ln>
        </p:spPr>
      </p:pic>
      <p:sp>
        <p:nvSpPr>
          <p:cNvPr id="127" name="PlaceHolder 1"/>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41</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ADCB85F9-3CB9-DD50-C2D0-F45F0CABF4ED}"/>
              </a:ext>
            </a:extLst>
          </p:cNvPr>
          <p:cNvSpPr txBox="1"/>
          <p:nvPr/>
        </p:nvSpPr>
        <p:spPr>
          <a:xfrm>
            <a:off x="1202024" y="104915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22FCFF25-893D-61E7-CB67-2AA995CE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881" y="4081341"/>
            <a:ext cx="914400" cy="914400"/>
          </a:xfrm>
          <a:prstGeom prst="rect">
            <a:avLst/>
          </a:prstGeom>
        </p:spPr>
      </p:pic>
      <p:sp>
        <p:nvSpPr>
          <p:cNvPr id="7" name="TextBox 6">
            <a:extLst>
              <a:ext uri="{FF2B5EF4-FFF2-40B4-BE49-F238E27FC236}">
                <a16:creationId xmlns:a16="http://schemas.microsoft.com/office/drawing/2014/main" id="{7FFB7504-D115-89CD-4F02-B8F3A388D14B}"/>
              </a:ext>
            </a:extLst>
          </p:cNvPr>
          <p:cNvSpPr txBox="1"/>
          <p:nvPr/>
        </p:nvSpPr>
        <p:spPr>
          <a:xfrm>
            <a:off x="4379178" y="702455"/>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Localization</a:t>
            </a:r>
          </a:p>
          <a:p>
            <a:pPr marL="519113" lvl="1" indent="-342900">
              <a:buFont typeface="Arial" panose="020B0604020202020204" pitchFamily="34" charset="0"/>
              <a:buChar char="•"/>
            </a:pPr>
            <a:r>
              <a:rPr lang="en-GB" noProof="0" dirty="0"/>
              <a:t>SIM Configuration</a:t>
            </a:r>
          </a:p>
        </p:txBody>
      </p:sp>
      <p:sp>
        <p:nvSpPr>
          <p:cNvPr id="8" name="Rectangle 7">
            <a:extLst>
              <a:ext uri="{FF2B5EF4-FFF2-40B4-BE49-F238E27FC236}">
                <a16:creationId xmlns:a16="http://schemas.microsoft.com/office/drawing/2014/main" id="{4209A05D-0197-23EE-8685-557329B0247A}"/>
              </a:ext>
            </a:extLst>
          </p:cNvPr>
          <p:cNvSpPr/>
          <p:nvPr/>
        </p:nvSpPr>
        <p:spPr>
          <a:xfrm>
            <a:off x="4157692" y="602387"/>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1BA9578B-0DA6-8A6C-630F-9AA8481D8780}"/>
              </a:ext>
            </a:extLst>
          </p:cNvPr>
          <p:cNvSpPr txBox="1"/>
          <p:nvPr/>
        </p:nvSpPr>
        <p:spPr>
          <a:xfrm>
            <a:off x="4157692" y="140085"/>
            <a:ext cx="1236429" cy="400110"/>
          </a:xfrm>
          <a:prstGeom prst="rect">
            <a:avLst/>
          </a:prstGeom>
          <a:noFill/>
        </p:spPr>
        <p:txBody>
          <a:bodyPr wrap="none" rtlCol="0">
            <a:spAutoFit/>
          </a:bodyPr>
          <a:lstStyle/>
          <a:p>
            <a:r>
              <a:rPr lang="en-GB" sz="2000" noProof="0" dirty="0"/>
              <a:t>Variables</a:t>
            </a:r>
          </a:p>
        </p:txBody>
      </p:sp>
      <p:grpSp>
        <p:nvGrpSpPr>
          <p:cNvPr id="16" name="Group 15">
            <a:extLst>
              <a:ext uri="{FF2B5EF4-FFF2-40B4-BE49-F238E27FC236}">
                <a16:creationId xmlns:a16="http://schemas.microsoft.com/office/drawing/2014/main" id="{06427C5C-335D-84BA-C007-FAABA7C09B3E}"/>
              </a:ext>
            </a:extLst>
          </p:cNvPr>
          <p:cNvGrpSpPr>
            <a:grpSpLocks noChangeAspect="1"/>
          </p:cNvGrpSpPr>
          <p:nvPr/>
        </p:nvGrpSpPr>
        <p:grpSpPr>
          <a:xfrm>
            <a:off x="431806" y="1633350"/>
            <a:ext cx="871695" cy="904895"/>
            <a:chOff x="1851871" y="1287138"/>
            <a:chExt cx="1378238" cy="1430728"/>
          </a:xfrm>
        </p:grpSpPr>
        <p:grpSp>
          <p:nvGrpSpPr>
            <p:cNvPr id="17" name="Group 16">
              <a:extLst>
                <a:ext uri="{FF2B5EF4-FFF2-40B4-BE49-F238E27FC236}">
                  <a16:creationId xmlns:a16="http://schemas.microsoft.com/office/drawing/2014/main" id="{8341E559-512A-5006-7206-7E69BFF5AF7A}"/>
                </a:ext>
              </a:extLst>
            </p:cNvPr>
            <p:cNvGrpSpPr/>
            <p:nvPr/>
          </p:nvGrpSpPr>
          <p:grpSpPr>
            <a:xfrm>
              <a:off x="1871922" y="1287138"/>
              <a:ext cx="108640" cy="146399"/>
              <a:chOff x="1844231" y="869163"/>
              <a:chExt cx="108640" cy="146399"/>
            </a:xfrm>
          </p:grpSpPr>
          <p:cxnSp>
            <p:nvCxnSpPr>
              <p:cNvPr id="78" name="Straight Connector 77">
                <a:extLst>
                  <a:ext uri="{FF2B5EF4-FFF2-40B4-BE49-F238E27FC236}">
                    <a16:creationId xmlns:a16="http://schemas.microsoft.com/office/drawing/2014/main" id="{000C46F5-26FB-0084-67C2-EB3B0C9F5A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9EA6D1-6727-AD1E-D281-43A8ED8735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21980-63FC-4D10-7FDB-46DAA3C1963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18D2DB-AC2B-3FD6-97C1-0C11D2D62B11}"/>
                </a:ext>
              </a:extLst>
            </p:cNvPr>
            <p:cNvGrpSpPr/>
            <p:nvPr/>
          </p:nvGrpSpPr>
          <p:grpSpPr>
            <a:xfrm>
              <a:off x="1851871" y="1716303"/>
              <a:ext cx="108640" cy="146399"/>
              <a:chOff x="1844231" y="869163"/>
              <a:chExt cx="108640" cy="146399"/>
            </a:xfrm>
          </p:grpSpPr>
          <p:cxnSp>
            <p:nvCxnSpPr>
              <p:cNvPr id="75" name="Straight Connector 74">
                <a:extLst>
                  <a:ext uri="{FF2B5EF4-FFF2-40B4-BE49-F238E27FC236}">
                    <a16:creationId xmlns:a16="http://schemas.microsoft.com/office/drawing/2014/main" id="{89F3407D-6FBE-00D8-4B5A-A2BC573992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415D0B-6523-8E94-C1CB-11D52F81BCF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D1F12D-52F0-7396-7BBE-3340B5A3C8E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944C44A-9A41-1099-8688-F2D2F2C2CA2D}"/>
                </a:ext>
              </a:extLst>
            </p:cNvPr>
            <p:cNvGrpSpPr/>
            <p:nvPr/>
          </p:nvGrpSpPr>
          <p:grpSpPr>
            <a:xfrm>
              <a:off x="1858742" y="2138974"/>
              <a:ext cx="108640" cy="146399"/>
              <a:chOff x="1844231" y="869163"/>
              <a:chExt cx="108640" cy="146399"/>
            </a:xfrm>
          </p:grpSpPr>
          <p:cxnSp>
            <p:nvCxnSpPr>
              <p:cNvPr id="72" name="Straight Connector 71">
                <a:extLst>
                  <a:ext uri="{FF2B5EF4-FFF2-40B4-BE49-F238E27FC236}">
                    <a16:creationId xmlns:a16="http://schemas.microsoft.com/office/drawing/2014/main" id="{D1011D50-D7E3-1479-338F-C6607E1796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7AB707-B631-5D4F-479C-74FE7662B1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61B905-E5DA-E82D-7F45-064F39E622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15BC20C-7702-7F2E-6C73-D102EC6F14F9}"/>
                </a:ext>
              </a:extLst>
            </p:cNvPr>
            <p:cNvGrpSpPr/>
            <p:nvPr/>
          </p:nvGrpSpPr>
          <p:grpSpPr>
            <a:xfrm>
              <a:off x="1858742" y="2571204"/>
              <a:ext cx="108640" cy="146399"/>
              <a:chOff x="1844231" y="869163"/>
              <a:chExt cx="108640" cy="146399"/>
            </a:xfrm>
          </p:grpSpPr>
          <p:cxnSp>
            <p:nvCxnSpPr>
              <p:cNvPr id="69" name="Straight Connector 68">
                <a:extLst>
                  <a:ext uri="{FF2B5EF4-FFF2-40B4-BE49-F238E27FC236}">
                    <a16:creationId xmlns:a16="http://schemas.microsoft.com/office/drawing/2014/main" id="{487E064B-674C-7DBA-D283-94A9491FDE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5B1568-8067-DC41-84FA-C9C96B9765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4AEF9-D846-7CB7-8276-CC47E25F6F3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30AD48-78AD-6624-88BA-B0EA0F91C00A}"/>
                </a:ext>
              </a:extLst>
            </p:cNvPr>
            <p:cNvGrpSpPr/>
            <p:nvPr/>
          </p:nvGrpSpPr>
          <p:grpSpPr>
            <a:xfrm>
              <a:off x="2279675" y="1290378"/>
              <a:ext cx="108640" cy="146399"/>
              <a:chOff x="1844231" y="869163"/>
              <a:chExt cx="108640" cy="146399"/>
            </a:xfrm>
          </p:grpSpPr>
          <p:cxnSp>
            <p:nvCxnSpPr>
              <p:cNvPr id="66" name="Straight Connector 65">
                <a:extLst>
                  <a:ext uri="{FF2B5EF4-FFF2-40B4-BE49-F238E27FC236}">
                    <a16:creationId xmlns:a16="http://schemas.microsoft.com/office/drawing/2014/main" id="{3EB53DAC-4B6D-506C-34F5-94D8ADEB2D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7450F-E39A-26B0-B096-974B45ED94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3663173-747B-C63E-D9CE-2EF89FFC52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5BB323-004D-8846-8735-C57E5A06E01A}"/>
                </a:ext>
              </a:extLst>
            </p:cNvPr>
            <p:cNvGrpSpPr/>
            <p:nvPr/>
          </p:nvGrpSpPr>
          <p:grpSpPr>
            <a:xfrm>
              <a:off x="2274432" y="1710028"/>
              <a:ext cx="108640" cy="146399"/>
              <a:chOff x="1844231" y="869163"/>
              <a:chExt cx="108640" cy="146399"/>
            </a:xfrm>
          </p:grpSpPr>
          <p:cxnSp>
            <p:nvCxnSpPr>
              <p:cNvPr id="63" name="Straight Connector 62">
                <a:extLst>
                  <a:ext uri="{FF2B5EF4-FFF2-40B4-BE49-F238E27FC236}">
                    <a16:creationId xmlns:a16="http://schemas.microsoft.com/office/drawing/2014/main" id="{524BC83A-39CB-1241-6A9E-0C509796E1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29E49D-FF1E-A37A-4F86-05C86E8F55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994F20-96BB-4E9F-F11A-763B703AB3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D172A5C-2EDA-02FE-5F7E-E490FB539E9C}"/>
                </a:ext>
              </a:extLst>
            </p:cNvPr>
            <p:cNvGrpSpPr/>
            <p:nvPr/>
          </p:nvGrpSpPr>
          <p:grpSpPr>
            <a:xfrm>
              <a:off x="2272598" y="2132570"/>
              <a:ext cx="108640" cy="146399"/>
              <a:chOff x="1844231" y="869163"/>
              <a:chExt cx="108640" cy="146399"/>
            </a:xfrm>
          </p:grpSpPr>
          <p:cxnSp>
            <p:nvCxnSpPr>
              <p:cNvPr id="60" name="Straight Connector 59">
                <a:extLst>
                  <a:ext uri="{FF2B5EF4-FFF2-40B4-BE49-F238E27FC236}">
                    <a16:creationId xmlns:a16="http://schemas.microsoft.com/office/drawing/2014/main" id="{8D1DB823-9D38-49F4-2384-CB6F019ADF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098FEF-8A8B-002E-4595-DB6D86990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32D473-8348-E48D-E5C1-AF4F79079E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76CB613-C9E7-06C3-FA66-3915E0731DD7}"/>
                </a:ext>
              </a:extLst>
            </p:cNvPr>
            <p:cNvGrpSpPr/>
            <p:nvPr/>
          </p:nvGrpSpPr>
          <p:grpSpPr>
            <a:xfrm>
              <a:off x="2279055" y="2571467"/>
              <a:ext cx="108640" cy="146399"/>
              <a:chOff x="1844231" y="869163"/>
              <a:chExt cx="108640" cy="146399"/>
            </a:xfrm>
          </p:grpSpPr>
          <p:cxnSp>
            <p:nvCxnSpPr>
              <p:cNvPr id="57" name="Straight Connector 56">
                <a:extLst>
                  <a:ext uri="{FF2B5EF4-FFF2-40B4-BE49-F238E27FC236}">
                    <a16:creationId xmlns:a16="http://schemas.microsoft.com/office/drawing/2014/main" id="{34155642-6EE3-793E-2BB3-3A446A133D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0AD35B-7DA5-C990-E8E4-AB172C20F4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9CD8C6-5968-3DFE-FCE5-958884617C1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FEB8AA8-3585-9287-44F5-AD3B006F588E}"/>
                </a:ext>
              </a:extLst>
            </p:cNvPr>
            <p:cNvGrpSpPr/>
            <p:nvPr/>
          </p:nvGrpSpPr>
          <p:grpSpPr>
            <a:xfrm>
              <a:off x="2713716" y="1287138"/>
              <a:ext cx="108640" cy="146399"/>
              <a:chOff x="1844231" y="869163"/>
              <a:chExt cx="108640" cy="146399"/>
            </a:xfrm>
          </p:grpSpPr>
          <p:cxnSp>
            <p:nvCxnSpPr>
              <p:cNvPr id="54" name="Straight Connector 53">
                <a:extLst>
                  <a:ext uri="{FF2B5EF4-FFF2-40B4-BE49-F238E27FC236}">
                    <a16:creationId xmlns:a16="http://schemas.microsoft.com/office/drawing/2014/main" id="{B6601CA2-9E32-5843-CF45-1CE7379EE81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22EB10-0A15-C887-279B-784891BB58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F6CA211-95B6-9EAA-005A-BB44BDA6309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7E4B763-4FE9-6B3C-7FEA-820278C3C8B0}"/>
                </a:ext>
              </a:extLst>
            </p:cNvPr>
            <p:cNvGrpSpPr/>
            <p:nvPr/>
          </p:nvGrpSpPr>
          <p:grpSpPr>
            <a:xfrm>
              <a:off x="2693665" y="1716303"/>
              <a:ext cx="108640" cy="146399"/>
              <a:chOff x="1844231" y="869163"/>
              <a:chExt cx="108640" cy="146399"/>
            </a:xfrm>
          </p:grpSpPr>
          <p:cxnSp>
            <p:nvCxnSpPr>
              <p:cNvPr id="51" name="Straight Connector 50">
                <a:extLst>
                  <a:ext uri="{FF2B5EF4-FFF2-40B4-BE49-F238E27FC236}">
                    <a16:creationId xmlns:a16="http://schemas.microsoft.com/office/drawing/2014/main" id="{F5D0EE98-859B-F445-7026-E58FD6390C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D0B11E-28D2-D1C9-77F5-8BAA8DC9E2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47FD8DA-01E7-6613-C150-D0065AAAD0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6C36962-C403-BAEA-7A82-B3EE0BF0BBEC}"/>
                </a:ext>
              </a:extLst>
            </p:cNvPr>
            <p:cNvGrpSpPr/>
            <p:nvPr/>
          </p:nvGrpSpPr>
          <p:grpSpPr>
            <a:xfrm>
              <a:off x="2700536" y="2138974"/>
              <a:ext cx="108640" cy="146399"/>
              <a:chOff x="1844231" y="869163"/>
              <a:chExt cx="108640" cy="146399"/>
            </a:xfrm>
          </p:grpSpPr>
          <p:cxnSp>
            <p:nvCxnSpPr>
              <p:cNvPr id="48" name="Straight Connector 47">
                <a:extLst>
                  <a:ext uri="{FF2B5EF4-FFF2-40B4-BE49-F238E27FC236}">
                    <a16:creationId xmlns:a16="http://schemas.microsoft.com/office/drawing/2014/main" id="{9646F84D-7928-E1F7-9472-740F84DAE6B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F96740F-06A6-DDEE-797C-76E33E43683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159447-B139-ECB0-88D9-AAC966B8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F24FFD6-7DBF-1965-C4E3-41A67F686232}"/>
                </a:ext>
              </a:extLst>
            </p:cNvPr>
            <p:cNvGrpSpPr/>
            <p:nvPr/>
          </p:nvGrpSpPr>
          <p:grpSpPr>
            <a:xfrm>
              <a:off x="2700536" y="2571204"/>
              <a:ext cx="108640" cy="146399"/>
              <a:chOff x="1844231" y="869163"/>
              <a:chExt cx="108640" cy="146399"/>
            </a:xfrm>
          </p:grpSpPr>
          <p:cxnSp>
            <p:nvCxnSpPr>
              <p:cNvPr id="45" name="Straight Connector 44">
                <a:extLst>
                  <a:ext uri="{FF2B5EF4-FFF2-40B4-BE49-F238E27FC236}">
                    <a16:creationId xmlns:a16="http://schemas.microsoft.com/office/drawing/2014/main" id="{D6AA6E5C-830E-742F-1CEA-A468C250E2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44137E-6AC4-1C18-6F11-DBC5048FDE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5B01C0-7D1C-19BF-FE39-96385C6077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D2D760E-C09D-FD33-1A15-E436A616D2AC}"/>
                </a:ext>
              </a:extLst>
            </p:cNvPr>
            <p:cNvGrpSpPr/>
            <p:nvPr/>
          </p:nvGrpSpPr>
          <p:grpSpPr>
            <a:xfrm>
              <a:off x="3121469" y="1290378"/>
              <a:ext cx="108640" cy="146399"/>
              <a:chOff x="1844231" y="869163"/>
              <a:chExt cx="108640" cy="146399"/>
            </a:xfrm>
          </p:grpSpPr>
          <p:cxnSp>
            <p:nvCxnSpPr>
              <p:cNvPr id="42" name="Straight Connector 41">
                <a:extLst>
                  <a:ext uri="{FF2B5EF4-FFF2-40B4-BE49-F238E27FC236}">
                    <a16:creationId xmlns:a16="http://schemas.microsoft.com/office/drawing/2014/main" id="{AB64EAD3-1AD4-C098-C7D5-E133FB5091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1F047D-22A3-5696-1D5D-CF5AA3B9AB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5CF993-E9AF-3F27-DF5B-EFB75BC413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4062F58-A980-7573-C9D0-0BB8223B1115}"/>
                </a:ext>
              </a:extLst>
            </p:cNvPr>
            <p:cNvGrpSpPr/>
            <p:nvPr/>
          </p:nvGrpSpPr>
          <p:grpSpPr>
            <a:xfrm>
              <a:off x="3116226" y="1710028"/>
              <a:ext cx="108640" cy="146399"/>
              <a:chOff x="1844231" y="869163"/>
              <a:chExt cx="108640" cy="146399"/>
            </a:xfrm>
          </p:grpSpPr>
          <p:cxnSp>
            <p:nvCxnSpPr>
              <p:cNvPr id="39" name="Straight Connector 38">
                <a:extLst>
                  <a:ext uri="{FF2B5EF4-FFF2-40B4-BE49-F238E27FC236}">
                    <a16:creationId xmlns:a16="http://schemas.microsoft.com/office/drawing/2014/main" id="{140E3CCB-94EB-DAA4-3878-14EA7461F7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448D01-D509-4901-E288-3CB6C471D3B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B17D82-51EB-9820-FBB8-FEAD64B849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7ECC34C-99E0-EFFB-9440-06563ECF218A}"/>
                </a:ext>
              </a:extLst>
            </p:cNvPr>
            <p:cNvGrpSpPr/>
            <p:nvPr/>
          </p:nvGrpSpPr>
          <p:grpSpPr>
            <a:xfrm>
              <a:off x="3114392" y="2132570"/>
              <a:ext cx="108640" cy="146399"/>
              <a:chOff x="1844231" y="869163"/>
              <a:chExt cx="108640" cy="146399"/>
            </a:xfrm>
          </p:grpSpPr>
          <p:cxnSp>
            <p:nvCxnSpPr>
              <p:cNvPr id="36" name="Straight Connector 35">
                <a:extLst>
                  <a:ext uri="{FF2B5EF4-FFF2-40B4-BE49-F238E27FC236}">
                    <a16:creationId xmlns:a16="http://schemas.microsoft.com/office/drawing/2014/main" id="{FBE523B2-313B-32B1-1D11-44D022A42C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F7F46F-A2EB-B524-69E2-3D561DA24E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1D2CE0-1289-EDF5-EEB3-B25E5CCB54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6D50EE7-61B3-0BAD-1E34-8143360E5A32}"/>
                </a:ext>
              </a:extLst>
            </p:cNvPr>
            <p:cNvGrpSpPr/>
            <p:nvPr/>
          </p:nvGrpSpPr>
          <p:grpSpPr>
            <a:xfrm>
              <a:off x="3120849" y="2571467"/>
              <a:ext cx="108640" cy="146399"/>
              <a:chOff x="1844231" y="869163"/>
              <a:chExt cx="108640" cy="146399"/>
            </a:xfrm>
          </p:grpSpPr>
          <p:cxnSp>
            <p:nvCxnSpPr>
              <p:cNvPr id="33" name="Straight Connector 32">
                <a:extLst>
                  <a:ext uri="{FF2B5EF4-FFF2-40B4-BE49-F238E27FC236}">
                    <a16:creationId xmlns:a16="http://schemas.microsoft.com/office/drawing/2014/main" id="{4EB28311-98B1-7547-AF57-C3C4C25C15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EB9B5B-0A96-83B8-A29C-CCDD4039A5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F06244-F3DE-1D85-CB3C-1EA1C4597B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81" name="Picture 80">
            <a:extLst>
              <a:ext uri="{FF2B5EF4-FFF2-40B4-BE49-F238E27FC236}">
                <a16:creationId xmlns:a16="http://schemas.microsoft.com/office/drawing/2014/main" id="{B9D224CF-6FFE-850D-ED09-755756A53C85}"/>
              </a:ext>
            </a:extLst>
          </p:cNvPr>
          <p:cNvPicPr>
            <a:picLocks noChangeAspect="1"/>
          </p:cNvPicPr>
          <p:nvPr/>
        </p:nvPicPr>
        <p:blipFill>
          <a:blip r:embed="rId5"/>
          <a:stretch>
            <a:fillRect/>
          </a:stretch>
        </p:blipFill>
        <p:spPr>
          <a:xfrm>
            <a:off x="1569683" y="1644560"/>
            <a:ext cx="1152529" cy="1181800"/>
          </a:xfrm>
          <a:prstGeom prst="rect">
            <a:avLst/>
          </a:prstGeom>
        </p:spPr>
      </p:pic>
      <p:sp>
        <p:nvSpPr>
          <p:cNvPr id="10" name="TextBox 33">
            <a:extLst>
              <a:ext uri="{FF2B5EF4-FFF2-40B4-BE49-F238E27FC236}">
                <a16:creationId xmlns:a16="http://schemas.microsoft.com/office/drawing/2014/main" id="{F8BB6525-2CD5-800A-E006-6949E090F567}"/>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sp>
        <p:nvSpPr>
          <p:cNvPr id="11" name="TextBox 10">
            <a:extLst>
              <a:ext uri="{FF2B5EF4-FFF2-40B4-BE49-F238E27FC236}">
                <a16:creationId xmlns:a16="http://schemas.microsoft.com/office/drawing/2014/main" id="{B92BC127-1B7D-9A06-C03D-80391E5E8B0F}"/>
              </a:ext>
            </a:extLst>
          </p:cNvPr>
          <p:cNvSpPr txBox="1"/>
          <p:nvPr/>
        </p:nvSpPr>
        <p:spPr>
          <a:xfrm>
            <a:off x="6779277" y="3897838"/>
            <a:ext cx="2565126" cy="400110"/>
          </a:xfrm>
          <a:prstGeom prst="rect">
            <a:avLst/>
          </a:prstGeom>
          <a:noFill/>
        </p:spPr>
        <p:txBody>
          <a:bodyPr wrap="none" rtlCol="0">
            <a:spAutoFit/>
          </a:bodyPr>
          <a:lstStyle/>
          <a:p>
            <a:r>
              <a:rPr lang="en-GB" sz="2000" noProof="0" dirty="0"/>
              <a:t>Problem Formulation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ADE97A-8FC1-FCAD-E854-E76C17C14FE5}"/>
                  </a:ext>
                </a:extLst>
              </p:cNvPr>
              <p:cNvSpPr txBox="1"/>
              <p:nvPr/>
            </p:nvSpPr>
            <p:spPr>
              <a:xfrm>
                <a:off x="7342455" y="4249574"/>
                <a:ext cx="2211302" cy="725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2000" i="1" noProof="0" smtClean="0">
                              <a:latin typeface="Cambria Math" panose="02040503050406030204" pitchFamily="18" charset="0"/>
                            </a:rPr>
                          </m:ctrlPr>
                        </m:funcPr>
                        <m:fName>
                          <m:limLow>
                            <m:limLowPr>
                              <m:ctrlPr>
                                <a:rPr lang="en-GB" sz="2000" i="1" noProof="0" smtClean="0">
                                  <a:latin typeface="Cambria Math" panose="02040503050406030204" pitchFamily="18" charset="0"/>
                                </a:rPr>
                              </m:ctrlPr>
                            </m:limLowPr>
                            <m:e>
                              <m:r>
                                <m:rPr>
                                  <m:sty m:val="p"/>
                                </m:rPr>
                                <a:rPr lang="en-GB" sz="2000" i="0" noProof="0" smtClean="0">
                                  <a:latin typeface="Cambria Math" panose="02040503050406030204" pitchFamily="18" charset="0"/>
                                </a:rPr>
                                <m:t>max</m:t>
                              </m:r>
                            </m:e>
                            <m:lim>
                              <m:sSub>
                                <m:sSubPr>
                                  <m:ctrlPr>
                                    <a:rPr lang="en-GB" sz="2000" i="1" noProof="0" smtClean="0">
                                      <a:latin typeface="Cambria Math" panose="02040503050406030204" pitchFamily="18" charset="0"/>
                                    </a:rPr>
                                  </m:ctrlPr>
                                </m:sSubPr>
                                <m:e>
                                  <m:r>
                                    <a:rPr lang="en-GB" sz="2000" b="0" i="1" noProof="0" smtClean="0">
                                      <a:latin typeface="Cambria Math" panose="02040503050406030204" pitchFamily="18" charset="0"/>
                                    </a:rPr>
                                    <m:t>𝑇</m:t>
                                  </m:r>
                                </m:e>
                                <m:sub>
                                  <m:r>
                                    <m:rPr>
                                      <m:sty m:val="p"/>
                                    </m:rPr>
                                    <a:rPr lang="en-GB" sz="2000" b="0" i="0" noProof="0" smtClean="0">
                                      <a:latin typeface="Cambria Math" panose="02040503050406030204" pitchFamily="18" charset="0"/>
                                    </a:rPr>
                                    <m:t>upd</m:t>
                                  </m:r>
                                </m:sub>
                              </m:sSub>
                              <m:r>
                                <a:rPr lang="en-GB" sz="2000" b="0" i="1" noProof="0" smtClean="0">
                                  <a:latin typeface="Cambria Math" panose="02040503050406030204" pitchFamily="18" charset="0"/>
                                </a:rPr>
                                <m:t>,   </m:t>
                              </m:r>
                              <m:r>
                                <a:rPr lang="en-GB" sz="2000" b="0" i="1" noProof="0" smtClean="0">
                                  <a:latin typeface="Cambria Math" panose="02040503050406030204" pitchFamily="18" charset="0"/>
                                </a:rPr>
                                <m:t>𝑀</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𝐿</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𝑃</m:t>
                              </m:r>
                            </m:lim>
                          </m:limLow>
                        </m:fName>
                        <m:e>
                          <m:r>
                            <a:rPr lang="en-GB" sz="2000" b="0" i="1" noProof="0" smtClean="0">
                              <a:latin typeface="Cambria Math" panose="02040503050406030204" pitchFamily="18" charset="0"/>
                            </a:rPr>
                            <m:t>  </m:t>
                          </m:r>
                          <m:f>
                            <m:fPr>
                              <m:ctrlPr>
                                <a:rPr lang="en-GB" sz="2000" i="1" noProof="0" smtClean="0">
                                  <a:latin typeface="Cambria Math" panose="02040503050406030204" pitchFamily="18" charset="0"/>
                                </a:rPr>
                              </m:ctrlPr>
                            </m:fPr>
                            <m:num>
                              <m:r>
                                <a:rPr lang="en-GB" sz="2000" b="0" i="1" noProof="0" smtClean="0">
                                  <a:latin typeface="Cambria Math" panose="02040503050406030204" pitchFamily="18" charset="0"/>
                                </a:rPr>
                                <m:t>𝐼</m:t>
                              </m:r>
                            </m:num>
                            <m:den>
                              <m:r>
                                <a:rPr lang="en-GB" sz="2000" b="0" i="1" noProof="0" smtClean="0">
                                  <a:latin typeface="Cambria Math" panose="02040503050406030204" pitchFamily="18" charset="0"/>
                                </a:rPr>
                                <m:t>𝐸</m:t>
                              </m:r>
                            </m:den>
                          </m:f>
                          <m:r>
                            <a:rPr lang="en-GB" sz="2000" b="0" i="1" noProof="0" smtClean="0">
                              <a:latin typeface="Cambria Math" panose="02040503050406030204" pitchFamily="18" charset="0"/>
                            </a:rPr>
                            <m:t> [</m:t>
                          </m:r>
                          <m:r>
                            <m:rPr>
                              <m:sty m:val="p"/>
                            </m:rPr>
                            <a:rPr lang="en-GB" sz="2000" b="0" i="0" noProof="0" smtClean="0">
                              <a:latin typeface="Cambria Math" panose="02040503050406030204" pitchFamily="18" charset="0"/>
                            </a:rPr>
                            <m:t>bit</m:t>
                          </m:r>
                          <m:r>
                            <a:rPr lang="en-GB" sz="2000" b="0" i="1" noProof="0" smtClean="0">
                              <a:latin typeface="Cambria Math" panose="02040503050406030204" pitchFamily="18" charset="0"/>
                            </a:rPr>
                            <m:t>/</m:t>
                          </m:r>
                          <m:r>
                            <m:rPr>
                              <m:nor/>
                            </m:rPr>
                            <a:rPr lang="en-GB" sz="2000" b="0" i="0" noProof="0" smtClean="0"/>
                            <m:t>J</m:t>
                          </m:r>
                          <m:r>
                            <a:rPr lang="en-GB" sz="2000" b="0" i="1" noProof="0" smtClean="0">
                              <a:latin typeface="Cambria Math" panose="02040503050406030204" pitchFamily="18" charset="0"/>
                            </a:rPr>
                            <m:t>]</m:t>
                          </m:r>
                        </m:e>
                      </m:func>
                    </m:oMath>
                  </m:oMathPara>
                </a14:m>
                <a:endParaRPr lang="en-GB" sz="2000" noProof="0" dirty="0"/>
              </a:p>
            </p:txBody>
          </p:sp>
        </mc:Choice>
        <mc:Fallback xmlns="">
          <p:sp>
            <p:nvSpPr>
              <p:cNvPr id="12" name="TextBox 11">
                <a:extLst>
                  <a:ext uri="{FF2B5EF4-FFF2-40B4-BE49-F238E27FC236}">
                    <a16:creationId xmlns:a16="http://schemas.microsoft.com/office/drawing/2014/main" id="{6AADE97A-8FC1-FCAD-E854-E76C17C14FE5}"/>
                  </a:ext>
                </a:extLst>
              </p:cNvPr>
              <p:cNvSpPr txBox="1">
                <a:spLocks noRot="1" noChangeAspect="1" noMove="1" noResize="1" noEditPoints="1" noAdjustHandles="1" noChangeArrowheads="1" noChangeShapeType="1" noTextEdit="1"/>
              </p:cNvSpPr>
              <p:nvPr/>
            </p:nvSpPr>
            <p:spPr>
              <a:xfrm>
                <a:off x="7342455" y="4249574"/>
                <a:ext cx="2211302" cy="725327"/>
              </a:xfrm>
              <a:prstGeom prst="rect">
                <a:avLst/>
              </a:prstGeom>
              <a:blipFill>
                <a:blip r:embed="rId6"/>
                <a:stretch>
                  <a:fillRect/>
                </a:stretch>
              </a:blipFill>
            </p:spPr>
            <p:txBody>
              <a:bodyPr/>
              <a:lstStyle/>
              <a:p>
                <a:r>
                  <a:rPr lang="LID4096">
                    <a:noFill/>
                  </a:rPr>
                  <a:t> </a:t>
                </a:r>
              </a:p>
            </p:txBody>
          </p:sp>
        </mc:Fallback>
      </mc:AlternateContent>
      <p:sp>
        <p:nvSpPr>
          <p:cNvPr id="13" name="Rectangle 12">
            <a:extLst>
              <a:ext uri="{FF2B5EF4-FFF2-40B4-BE49-F238E27FC236}">
                <a16:creationId xmlns:a16="http://schemas.microsoft.com/office/drawing/2014/main" id="{24EC9FDE-AD82-3F0D-5AE3-DBD81ACE533C}"/>
              </a:ext>
            </a:extLst>
          </p:cNvPr>
          <p:cNvSpPr/>
          <p:nvPr/>
        </p:nvSpPr>
        <p:spPr>
          <a:xfrm>
            <a:off x="6734466" y="3860410"/>
            <a:ext cx="5427054" cy="23653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Arrow: Right 13">
            <a:extLst>
              <a:ext uri="{FF2B5EF4-FFF2-40B4-BE49-F238E27FC236}">
                <a16:creationId xmlns:a16="http://schemas.microsoft.com/office/drawing/2014/main" id="{D11AB643-A4D3-29E0-3DB0-E6573DD8F5E5}"/>
              </a:ext>
            </a:extLst>
          </p:cNvPr>
          <p:cNvSpPr/>
          <p:nvPr/>
        </p:nvSpPr>
        <p:spPr>
          <a:xfrm rot="3372160">
            <a:off x="8605394" y="2962022"/>
            <a:ext cx="868320" cy="738984"/>
          </a:xfrm>
          <a:prstGeom prst="right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366FA11-C40C-DF6E-35B7-3750E935452F}"/>
                  </a:ext>
                </a:extLst>
              </p:cNvPr>
              <p:cNvSpPr txBox="1"/>
              <p:nvPr/>
            </p:nvSpPr>
            <p:spPr>
              <a:xfrm>
                <a:off x="6780666" y="5181156"/>
                <a:ext cx="5380854" cy="961802"/>
              </a:xfrm>
              <a:prstGeom prst="rect">
                <a:avLst/>
              </a:prstGeom>
              <a:noFill/>
            </p:spPr>
            <p:txBody>
              <a:bodyPr wrap="square">
                <a:spAutoFit/>
              </a:bodyPr>
              <a:lstStyle/>
              <a:p>
                <a:pPr>
                  <a:spcAft>
                    <a:spcPts val="300"/>
                  </a:spcAft>
                </a:pPr>
                <a14:m>
                  <m:oMath xmlns:m="http://schemas.openxmlformats.org/officeDocument/2006/math">
                    <m:r>
                      <a:rPr lang="en-GB" sz="1800" b="0" i="1" noProof="0" smtClean="0">
                        <a:latin typeface="Cambria Math" panose="02040503050406030204" pitchFamily="18" charset="0"/>
                      </a:rPr>
                      <m:t>𝐼</m:t>
                    </m:r>
                  </m:oMath>
                </a14:m>
                <a:r>
                  <a:rPr lang="en-GB" noProof="0" dirty="0"/>
                  <a:t>: Number of bits for a given localization accuracy.</a:t>
                </a:r>
              </a:p>
              <a:p>
                <a:pPr>
                  <a:spcAft>
                    <a:spcPts val="300"/>
                  </a:spcAft>
                </a:pPr>
                <a14:m>
                  <m:oMath xmlns:m="http://schemas.openxmlformats.org/officeDocument/2006/math">
                    <m:r>
                      <a:rPr lang="en-GB" b="0" i="1" noProof="0" smtClean="0">
                        <a:latin typeface="Cambria Math" panose="02040503050406030204" pitchFamily="18" charset="0"/>
                      </a:rPr>
                      <m:t>𝐸</m:t>
                    </m:r>
                  </m:oMath>
                </a14:m>
                <a:r>
                  <a:rPr lang="en-GB" noProof="0" dirty="0"/>
                  <a:t>: Energy spent accomplishing a given localization accuracy</a:t>
                </a:r>
              </a:p>
            </p:txBody>
          </p:sp>
        </mc:Choice>
        <mc:Fallback xmlns="">
          <p:sp>
            <p:nvSpPr>
              <p:cNvPr id="83" name="TextBox 82">
                <a:extLst>
                  <a:ext uri="{FF2B5EF4-FFF2-40B4-BE49-F238E27FC236}">
                    <a16:creationId xmlns:a16="http://schemas.microsoft.com/office/drawing/2014/main" id="{A366FA11-C40C-DF6E-35B7-3750E935452F}"/>
                  </a:ext>
                </a:extLst>
              </p:cNvPr>
              <p:cNvSpPr txBox="1">
                <a:spLocks noRot="1" noChangeAspect="1" noMove="1" noResize="1" noEditPoints="1" noAdjustHandles="1" noChangeArrowheads="1" noChangeShapeType="1" noTextEdit="1"/>
              </p:cNvSpPr>
              <p:nvPr/>
            </p:nvSpPr>
            <p:spPr>
              <a:xfrm>
                <a:off x="6780666" y="5181156"/>
                <a:ext cx="5380854" cy="961802"/>
              </a:xfrm>
              <a:prstGeom prst="rect">
                <a:avLst/>
              </a:prstGeom>
              <a:blipFill>
                <a:blip r:embed="rId7"/>
                <a:stretch>
                  <a:fillRect l="-906" t="-3797" r="-906" b="-9494"/>
                </a:stretch>
              </a:blipFill>
            </p:spPr>
            <p:txBody>
              <a:bodyPr/>
              <a:lstStyle/>
              <a:p>
                <a:r>
                  <a:rPr lang="LID4096">
                    <a:noFill/>
                  </a:rPr>
                  <a:t> </a:t>
                </a:r>
              </a:p>
            </p:txBody>
          </p:sp>
        </mc:Fallback>
      </mc:AlternateContent>
    </p:spTree>
    <p:extLst>
      <p:ext uri="{BB962C8B-B14F-4D97-AF65-F5344CB8AC3E}">
        <p14:creationId xmlns:p14="http://schemas.microsoft.com/office/powerpoint/2010/main" val="239861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8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5F6F-5FEF-4A4A-B07A-01B8B7011C80}"/>
            </a:ext>
          </a:extLst>
        </p:cNvPr>
        <p:cNvGrpSpPr/>
        <p:nvPr/>
      </p:nvGrpSpPr>
      <p:grpSpPr>
        <a:xfrm>
          <a:off x="0" y="0"/>
          <a:ext cx="0" cy="0"/>
          <a:chOff x="0" y="0"/>
          <a:chExt cx="0" cy="0"/>
        </a:xfrm>
      </p:grpSpPr>
      <p:grpSp>
        <p:nvGrpSpPr>
          <p:cNvPr id="112" name="Group 111">
            <a:extLst>
              <a:ext uri="{FF2B5EF4-FFF2-40B4-BE49-F238E27FC236}">
                <a16:creationId xmlns:a16="http://schemas.microsoft.com/office/drawing/2014/main" id="{2456F821-B7D1-A4C0-3767-3D3374736588}"/>
              </a:ext>
            </a:extLst>
          </p:cNvPr>
          <p:cNvGrpSpPr/>
          <p:nvPr/>
        </p:nvGrpSpPr>
        <p:grpSpPr>
          <a:xfrm>
            <a:off x="579574" y="1007308"/>
            <a:ext cx="1378238" cy="1430728"/>
            <a:chOff x="1851871" y="1287138"/>
            <a:chExt cx="1378238" cy="1430728"/>
          </a:xfrm>
        </p:grpSpPr>
        <p:grpSp>
          <p:nvGrpSpPr>
            <p:cNvPr id="51" name="Group 50">
              <a:extLst>
                <a:ext uri="{FF2B5EF4-FFF2-40B4-BE49-F238E27FC236}">
                  <a16:creationId xmlns:a16="http://schemas.microsoft.com/office/drawing/2014/main" id="{A4BFD74F-6D67-E6B4-0685-062C741BEEA5}"/>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BC70B29E-0C70-492F-EAC8-4DA651C1DC7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1A59F5-51FF-0E4B-CE7D-2F199DEB4E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802E29-4230-8299-7D9B-5AE1A894819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41813D6-36E9-6EF3-A363-2F27B88E05D8}"/>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03D89DE9-BA02-C16F-7FC5-C9952263D4C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00E300-0B7B-F452-26E1-251356501D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5043C3-E817-3E6E-B2D1-257170E919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72F525D-63C3-D308-3534-832E1376D4EC}"/>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CBEB0C14-E904-FCD7-F8F9-712662771A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B052B0-9621-4628-F6B7-AAC6D92548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1F181E-A847-6DC0-C8BC-7AEAF45CCBA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0B5EC93-B1B2-A88B-3407-73886C58B759}"/>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923A25C2-0568-D442-F525-226201B511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133B6D-F32B-9EF9-D315-79D8E570B7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81595F-6420-7536-B185-ABE3E3B499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D776CF1-5661-6DA3-4BA9-B269AEAD771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D7CA4F52-E354-AC55-93B2-9136F7C690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0D09B1D-B307-C25C-8D08-B0A0F1FFA62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79D8F0-3A63-318C-DAF5-DF30651AF7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1AF65467-6BD9-E4E9-2B15-253B75471549}"/>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AE4EFA0D-3720-4D5A-A677-AD312E0547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6F50A2-8250-5275-92F3-E73AAC7541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28F756-A4B2-34C4-F937-C53E6CB6B4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5BCF6F0-FE6B-8A68-6947-34E9495FC9AB}"/>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93C7427B-F0E6-04B2-1A32-5EE240BA12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865378-4786-7C5A-0F38-FD2A6CB8A2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917B258-346E-BE9C-6D13-BBCAD79BA1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84BE35C-3145-3BF7-EAD3-248079372684}"/>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811380B-7EFA-96F8-5E03-6C53E7C72F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466280-FE7B-AA1F-7B96-A872DC53FB4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2F0463-E1DE-BBE7-A51E-45D86A163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5DA9958C-E7B0-778D-A9AB-7C764FA7F83D}"/>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8627DA8C-BAF5-774D-7EFB-EDD3C82A478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C87E497-913D-EF1A-6665-1969A194E6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C8A45D-D6EA-43F8-A707-382A8F6850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B01BC65C-A839-9E38-2CCF-480ADF0FBBF5}"/>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DB055D22-8F65-7A9F-6438-D65294E318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154CFC-82ED-DAC4-578B-D0DEDC60E5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D1D3FD5-D114-2B70-00B6-F2FADD7BD8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E52B75-984A-C988-4F08-E38F4C899A6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7F2B1140-F708-179F-8252-1ED2098779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9E8C442-8EA3-D77D-A466-D8544E67CE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99B9FE-54AE-59EB-02FC-EFF6BE53BB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D768577-265B-5C73-B3FA-47D00A242774}"/>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F2C896A0-4A4B-F09A-E6CE-5E74D73675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D56894-6243-A22F-7FD4-66E61E5D8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6E67A3-745C-BB99-8AB4-C7C3854F90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785AFF6-82BC-E334-8FD3-A91AC10AE8FA}"/>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37D02B34-A3E9-068A-6511-56C20C53AE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3EE104C-05B8-ACA9-4EA5-7D9A29BA23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FCD3C3B-7A59-E147-7854-D0C7871227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D507BA98-2BE0-B351-1AC4-7C42994FF59F}"/>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9507B15C-1C82-F2A5-7F14-61C79E3852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BE1ED76-7D57-548E-31A6-02928CBA7B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FF857CA-B915-8764-BC12-4A14C4966B6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C3096FDA-8D07-1584-EF25-5A1824E9E6D5}"/>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6B53A57F-B5AA-FD72-6821-71CB91C90E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A79D9A-FEAD-416A-5E48-C910FCE613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164516B-BBCC-9F71-F251-CF42F569CA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428A21D-485E-1460-4B6C-323E280C3BC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8178EC5F-2A22-271F-0C7A-EDEC0089FA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7C35793-2B7C-9B91-F0C7-4E365B137D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4408C2A-630F-558B-A9B1-661A3A696FD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24" name="Right Triangle 23">
            <a:extLst>
              <a:ext uri="{FF2B5EF4-FFF2-40B4-BE49-F238E27FC236}">
                <a16:creationId xmlns:a16="http://schemas.microsoft.com/office/drawing/2014/main" id="{5D0F1A2B-890D-50C3-DAF3-52D66628DF09}"/>
              </a:ext>
            </a:extLst>
          </p:cNvPr>
          <p:cNvSpPr/>
          <p:nvPr/>
        </p:nvSpPr>
        <p:spPr>
          <a:xfrm flipH="1" flipV="1">
            <a:off x="6508708" y="520230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Oval 5">
            <a:extLst>
              <a:ext uri="{FF2B5EF4-FFF2-40B4-BE49-F238E27FC236}">
                <a16:creationId xmlns:a16="http://schemas.microsoft.com/office/drawing/2014/main" id="{238D0A54-2E8F-594E-E7E6-C2586D878887}"/>
              </a:ext>
            </a:extLst>
          </p:cNvPr>
          <p:cNvSpPr/>
          <p:nvPr/>
        </p:nvSpPr>
        <p:spPr>
          <a:xfrm>
            <a:off x="504524" y="6111604"/>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A3219F6-2A1C-0D00-D603-F50B5A601525}"/>
              </a:ext>
            </a:extLst>
          </p:cNvPr>
          <p:cNvSpPr/>
          <p:nvPr/>
        </p:nvSpPr>
        <p:spPr>
          <a:xfrm>
            <a:off x="655348" y="525373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A60C36EC-6BF3-1B9E-57DA-418F043CA056}"/>
              </a:ext>
            </a:extLst>
          </p:cNvPr>
          <p:cNvPicPr/>
          <p:nvPr/>
        </p:nvPicPr>
        <p:blipFill>
          <a:blip r:embed="rId2"/>
          <a:stretch/>
        </p:blipFill>
        <p:spPr>
          <a:xfrm rot="1730551">
            <a:off x="1739425" y="5679353"/>
            <a:ext cx="616517" cy="570959"/>
          </a:xfrm>
          <a:prstGeom prst="rect">
            <a:avLst/>
          </a:prstGeom>
          <a:ln w="0">
            <a:noFill/>
          </a:ln>
        </p:spPr>
      </p:pic>
      <p:sp>
        <p:nvSpPr>
          <p:cNvPr id="127" name="PlaceHolder 1">
            <a:extLst>
              <a:ext uri="{FF2B5EF4-FFF2-40B4-BE49-F238E27FC236}">
                <a16:creationId xmlns:a16="http://schemas.microsoft.com/office/drawing/2014/main" id="{A88E3445-AF71-3149-83B4-D3C309424E09}"/>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42</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820B96F6-4315-23B9-2F82-B102FB051D73}"/>
              </a:ext>
            </a:extLst>
          </p:cNvPr>
          <p:cNvSpPr txBox="1"/>
          <p:nvPr/>
        </p:nvSpPr>
        <p:spPr>
          <a:xfrm>
            <a:off x="1820548" y="56161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70D4A8E4-21A7-E08E-EA0D-F3CA22D31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08" y="5594032"/>
            <a:ext cx="914400" cy="914400"/>
          </a:xfrm>
          <a:prstGeom prst="rect">
            <a:avLst/>
          </a:prstGeom>
        </p:spPr>
      </p:pic>
      <p:sp>
        <p:nvSpPr>
          <p:cNvPr id="7" name="TextBox 6">
            <a:extLst>
              <a:ext uri="{FF2B5EF4-FFF2-40B4-BE49-F238E27FC236}">
                <a16:creationId xmlns:a16="http://schemas.microsoft.com/office/drawing/2014/main" id="{293A4A04-DAE8-4AB8-D51C-0DFFCDFF224E}"/>
              </a:ext>
            </a:extLst>
          </p:cNvPr>
          <p:cNvSpPr txBox="1"/>
          <p:nvPr/>
        </p:nvSpPr>
        <p:spPr>
          <a:xfrm>
            <a:off x="5455204" y="882343"/>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a:p>
            <a:pPr marL="61913" indent="-342900">
              <a:buFont typeface="+mj-lt"/>
              <a:buAutoNum type="arabicPeriod"/>
            </a:pPr>
            <a:endParaRPr lang="en-GB" noProof="0" dirty="0"/>
          </a:p>
          <a:p>
            <a:pPr marL="61913" indent="-342900">
              <a:buFont typeface="+mj-lt"/>
              <a:buAutoNum type="arabicPeriod"/>
            </a:pPr>
            <a:r>
              <a:rPr lang="en-GB" noProof="0" dirty="0">
                <a:solidFill>
                  <a:schemeClr val="bg1">
                    <a:lumMod val="75000"/>
                  </a:schemeClr>
                </a:solidFill>
              </a:rPr>
              <a:t>Complexity</a:t>
            </a:r>
          </a:p>
          <a:p>
            <a:pPr marL="461963" lvl="1" indent="-285750">
              <a:buFont typeface="Arial" panose="020B0604020202020204" pitchFamily="34" charset="0"/>
              <a:buChar char="•"/>
            </a:pPr>
            <a:r>
              <a:rPr lang="en-GB" noProof="0" dirty="0">
                <a:solidFill>
                  <a:schemeClr val="bg1">
                    <a:lumMod val="75000"/>
                  </a:schemeClr>
                </a:solidFill>
              </a:rPr>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7D3F405E-47AE-38C1-45A5-E0A025269114}"/>
              </a:ext>
            </a:extLst>
          </p:cNvPr>
          <p:cNvSpPr/>
          <p:nvPr/>
        </p:nvSpPr>
        <p:spPr>
          <a:xfrm>
            <a:off x="5233718" y="782275"/>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995A88A-95A1-4B99-F86D-C551B9C47A49}"/>
              </a:ext>
            </a:extLst>
          </p:cNvPr>
          <p:cNvSpPr txBox="1"/>
          <p:nvPr/>
        </p:nvSpPr>
        <p:spPr>
          <a:xfrm>
            <a:off x="5024359" y="340694"/>
            <a:ext cx="1236429" cy="400110"/>
          </a:xfrm>
          <a:prstGeom prst="rect">
            <a:avLst/>
          </a:prstGeom>
          <a:noFill/>
        </p:spPr>
        <p:txBody>
          <a:bodyPr wrap="none" rtlCol="0">
            <a:spAutoFit/>
          </a:bodyPr>
          <a:lstStyle/>
          <a:p>
            <a:r>
              <a:rPr lang="en-GB" sz="2000" noProof="0" dirty="0"/>
              <a:t>Variables</a:t>
            </a:r>
          </a:p>
        </p:txBody>
      </p:sp>
      <p:sp>
        <p:nvSpPr>
          <p:cNvPr id="2" name="Right Triangle 1">
            <a:extLst>
              <a:ext uri="{FF2B5EF4-FFF2-40B4-BE49-F238E27FC236}">
                <a16:creationId xmlns:a16="http://schemas.microsoft.com/office/drawing/2014/main" id="{85E5910A-11F5-2BB8-9B45-F30D9883C809}"/>
              </a:ext>
            </a:extLst>
          </p:cNvPr>
          <p:cNvSpPr/>
          <p:nvPr/>
        </p:nvSpPr>
        <p:spPr>
          <a:xfrm>
            <a:off x="6568962" y="4735929"/>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B35199-A9BF-EE41-4991-69E2AB56F30C}"/>
                  </a:ext>
                </a:extLst>
              </p:cNvPr>
              <p:cNvSpPr txBox="1"/>
              <p:nvPr/>
            </p:nvSpPr>
            <p:spPr>
              <a:xfrm>
                <a:off x="5465713" y="4123590"/>
                <a:ext cx="2211302" cy="369332"/>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=1</m:t>
                    </m:r>
                  </m:oMath>
                </a14:m>
                <a:endParaRPr lang="en-GB" noProof="0" dirty="0"/>
              </a:p>
            </p:txBody>
          </p:sp>
        </mc:Choice>
        <mc:Fallback xmlns="">
          <p:sp>
            <p:nvSpPr>
              <p:cNvPr id="4" name="TextBox 3">
                <a:extLst>
                  <a:ext uri="{FF2B5EF4-FFF2-40B4-BE49-F238E27FC236}">
                    <a16:creationId xmlns:a16="http://schemas.microsoft.com/office/drawing/2014/main" id="{98B35199-A9BF-EE41-4991-69E2AB56F30C}"/>
                  </a:ext>
                </a:extLst>
              </p:cNvPr>
              <p:cNvSpPr txBox="1">
                <a:spLocks noRot="1" noChangeAspect="1" noMove="1" noResize="1" noEditPoints="1" noAdjustHandles="1" noChangeArrowheads="1" noChangeShapeType="1" noTextEdit="1"/>
              </p:cNvSpPr>
              <p:nvPr/>
            </p:nvSpPr>
            <p:spPr>
              <a:xfrm>
                <a:off x="5465713" y="4123590"/>
                <a:ext cx="2211302" cy="369332"/>
              </a:xfrm>
              <a:prstGeom prst="rect">
                <a:avLst/>
              </a:prstGeom>
              <a:blipFill>
                <a:blip r:embed="rId5"/>
                <a:stretch>
                  <a:fillRect l="-2486" t="-8197" b="-2459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68D06A-DF2E-C95B-4E9D-67DC0A9DE905}"/>
                  </a:ext>
                </a:extLst>
              </p:cNvPr>
              <p:cNvSpPr txBox="1"/>
              <p:nvPr/>
            </p:nvSpPr>
            <p:spPr>
              <a:xfrm>
                <a:off x="8026292" y="4112112"/>
                <a:ext cx="3729932" cy="389209"/>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m:t>
                    </m:r>
                    <m:sSup>
                      <m:sSupPr>
                        <m:ctrlPr>
                          <a:rPr lang="en-GB" b="0" i="1" noProof="0" smtClean="0">
                            <a:latin typeface="Cambria Math" panose="02040503050406030204" pitchFamily="18" charset="0"/>
                          </a:rPr>
                        </m:ctrlPr>
                      </m:sSupPr>
                      <m:e>
                        <m:r>
                          <a:rPr lang="en-GB" b="0" i="1" noProof="0" smtClean="0">
                            <a:latin typeface="Cambria Math" panose="02040503050406030204" pitchFamily="18" charset="0"/>
                          </a:rPr>
                          <m:t>10</m:t>
                        </m:r>
                      </m:e>
                      <m:sup>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sup>
                    </m:sSup>
                  </m:oMath>
                </a14:m>
                <a:endParaRPr lang="en-GB" noProof="0" dirty="0"/>
              </a:p>
            </p:txBody>
          </p:sp>
        </mc:Choice>
        <mc:Fallback xmlns="">
          <p:sp>
            <p:nvSpPr>
              <p:cNvPr id="10" name="TextBox 9">
                <a:extLst>
                  <a:ext uri="{FF2B5EF4-FFF2-40B4-BE49-F238E27FC236}">
                    <a16:creationId xmlns:a16="http://schemas.microsoft.com/office/drawing/2014/main" id="{D568D06A-DF2E-C95B-4E9D-67DC0A9DE905}"/>
                  </a:ext>
                </a:extLst>
              </p:cNvPr>
              <p:cNvSpPr txBox="1">
                <a:spLocks noRot="1" noChangeAspect="1" noMove="1" noResize="1" noEditPoints="1" noAdjustHandles="1" noChangeArrowheads="1" noChangeShapeType="1" noTextEdit="1"/>
              </p:cNvSpPr>
              <p:nvPr/>
            </p:nvSpPr>
            <p:spPr>
              <a:xfrm>
                <a:off x="8026292" y="4112112"/>
                <a:ext cx="3729932" cy="389209"/>
              </a:xfrm>
              <a:prstGeom prst="rect">
                <a:avLst/>
              </a:prstGeom>
              <a:blipFill>
                <a:blip r:embed="rId6"/>
                <a:stretch>
                  <a:fillRect l="-1471" t="-3175" b="-2698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5BC65F72-8D40-94E0-05B3-517B3347828F}"/>
              </a:ext>
            </a:extLst>
          </p:cNvPr>
          <p:cNvSpPr txBox="1"/>
          <p:nvPr/>
        </p:nvSpPr>
        <p:spPr>
          <a:xfrm>
            <a:off x="6264414" y="5802492"/>
            <a:ext cx="633507" cy="369332"/>
          </a:xfrm>
          <a:prstGeom prst="rect">
            <a:avLst/>
          </a:prstGeom>
          <a:noFill/>
        </p:spPr>
        <p:txBody>
          <a:bodyPr wrap="none" rtlCol="0">
            <a:spAutoFit/>
          </a:bodyPr>
          <a:lstStyle/>
          <a:p>
            <a:r>
              <a:rPr lang="en-GB" noProof="0" dirty="0"/>
              <a:t>1-bit</a:t>
            </a:r>
          </a:p>
        </p:txBody>
      </p:sp>
      <p:cxnSp>
        <p:nvCxnSpPr>
          <p:cNvPr id="15" name="Straight Connector 14">
            <a:extLst>
              <a:ext uri="{FF2B5EF4-FFF2-40B4-BE49-F238E27FC236}">
                <a16:creationId xmlns:a16="http://schemas.microsoft.com/office/drawing/2014/main" id="{5CF505E0-57A6-BF7B-86D3-A071700A2FA1}"/>
              </a:ext>
            </a:extLst>
          </p:cNvPr>
          <p:cNvCxnSpPr>
            <a:cxnSpLocks/>
          </p:cNvCxnSpPr>
          <p:nvPr/>
        </p:nvCxnSpPr>
        <p:spPr>
          <a:xfrm>
            <a:off x="9560631" y="4510293"/>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B9986A-2FDC-C520-6708-C91554D63E7E}"/>
              </a:ext>
            </a:extLst>
          </p:cNvPr>
          <p:cNvCxnSpPr>
            <a:cxnSpLocks/>
            <a:stCxn id="4" idx="2"/>
            <a:endCxn id="13" idx="0"/>
          </p:cNvCxnSpPr>
          <p:nvPr/>
        </p:nvCxnSpPr>
        <p:spPr>
          <a:xfrm>
            <a:off x="6571364" y="4492922"/>
            <a:ext cx="9804" cy="13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0C1774-2679-2B0A-1606-3A9E3A51697E}"/>
                  </a:ext>
                </a:extLst>
              </p:cNvPr>
              <p:cNvSpPr txBox="1"/>
              <p:nvPr/>
            </p:nvSpPr>
            <p:spPr>
              <a:xfrm>
                <a:off x="9137368" y="5865453"/>
                <a:ext cx="1227195" cy="498150"/>
              </a:xfrm>
              <a:prstGeom prst="rect">
                <a:avLst/>
              </a:prstGeom>
              <a:noFill/>
            </p:spPr>
            <p:txBody>
              <a:bodyPr wrap="none" rtlCol="0">
                <a:spAutoFit/>
              </a:bodyPr>
              <a:lstStyle/>
              <a:p>
                <a14:m>
                  <m:oMath xmlns:m="http://schemas.openxmlformats.org/officeDocument/2006/math">
                    <m:func>
                      <m:funcPr>
                        <m:ctrlPr>
                          <a:rPr lang="en-GB" i="1" noProof="0" smtClean="0">
                            <a:latin typeface="Cambria Math" panose="02040503050406030204" pitchFamily="18" charset="0"/>
                          </a:rPr>
                        </m:ctrlPr>
                      </m:funcPr>
                      <m:fNa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b="0" i="1" noProof="0" smtClean="0">
                                <a:latin typeface="Cambria Math" panose="02040503050406030204" pitchFamily="18" charset="0"/>
                              </a:rPr>
                              <m:t>2</m:t>
                            </m:r>
                          </m:den>
                        </m:f>
                      </m:fName>
                      <m:e>
                        <m:r>
                          <a:rPr lang="en-GB" b="0" i="1" noProof="0" smtClean="0">
                            <a:latin typeface="Cambria Math" panose="02040503050406030204" pitchFamily="18" charset="0"/>
                          </a:rPr>
                          <m:t> </m:t>
                        </m:r>
                      </m:e>
                    </m:func>
                  </m:oMath>
                </a14:m>
                <a:r>
                  <a:rPr lang="en-GB" noProof="0" dirty="0"/>
                  <a:t>-bits</a:t>
                </a:r>
              </a:p>
            </p:txBody>
          </p:sp>
        </mc:Choice>
        <mc:Fallback xmlns="">
          <p:sp>
            <p:nvSpPr>
              <p:cNvPr id="17" name="TextBox 16">
                <a:extLst>
                  <a:ext uri="{FF2B5EF4-FFF2-40B4-BE49-F238E27FC236}">
                    <a16:creationId xmlns:a16="http://schemas.microsoft.com/office/drawing/2014/main" id="{110C1774-2679-2B0A-1606-3A9E3A51697E}"/>
                  </a:ext>
                </a:extLst>
              </p:cNvPr>
              <p:cNvSpPr txBox="1">
                <a:spLocks noRot="1" noChangeAspect="1" noMove="1" noResize="1" noEditPoints="1" noAdjustHandles="1" noChangeArrowheads="1" noChangeShapeType="1" noTextEdit="1"/>
              </p:cNvSpPr>
              <p:nvPr/>
            </p:nvSpPr>
            <p:spPr>
              <a:xfrm>
                <a:off x="9137368" y="5865453"/>
                <a:ext cx="1227195" cy="498150"/>
              </a:xfrm>
              <a:prstGeom prst="rect">
                <a:avLst/>
              </a:prstGeom>
              <a:blipFill>
                <a:blip r:embed="rId7"/>
                <a:stretch>
                  <a:fillRect r="-4478" b="-6098"/>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6CFF5C8B-5B3F-013F-7E52-6F344BF09719}"/>
              </a:ext>
            </a:extLst>
          </p:cNvPr>
          <p:cNvCxnSpPr>
            <a:cxnSpLocks/>
          </p:cNvCxnSpPr>
          <p:nvPr/>
        </p:nvCxnSpPr>
        <p:spPr>
          <a:xfrm>
            <a:off x="5047469" y="5152833"/>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64A58A-04C9-9381-CBFB-6381DA3FAD37}"/>
              </a:ext>
            </a:extLst>
          </p:cNvPr>
          <p:cNvSpPr txBox="1"/>
          <p:nvPr/>
        </p:nvSpPr>
        <p:spPr>
          <a:xfrm>
            <a:off x="5227861" y="4688965"/>
            <a:ext cx="1261884" cy="369332"/>
          </a:xfrm>
          <a:prstGeom prst="rect">
            <a:avLst/>
          </a:prstGeom>
          <a:noFill/>
        </p:spPr>
        <p:txBody>
          <a:bodyPr wrap="none" rtlCol="0">
            <a:spAutoFit/>
          </a:bodyPr>
          <a:lstStyle/>
          <a:p>
            <a:r>
              <a:rPr lang="en-GB" noProof="0" dirty="0"/>
              <a:t>Magnitude</a:t>
            </a:r>
          </a:p>
        </p:txBody>
      </p:sp>
      <p:sp>
        <p:nvSpPr>
          <p:cNvPr id="21" name="TextBox 20">
            <a:extLst>
              <a:ext uri="{FF2B5EF4-FFF2-40B4-BE49-F238E27FC236}">
                <a16:creationId xmlns:a16="http://schemas.microsoft.com/office/drawing/2014/main" id="{DE421802-C8B1-A4AE-4A09-466A7DA5D2FC}"/>
              </a:ext>
            </a:extLst>
          </p:cNvPr>
          <p:cNvSpPr txBox="1"/>
          <p:nvPr/>
        </p:nvSpPr>
        <p:spPr>
          <a:xfrm>
            <a:off x="5482060" y="5337477"/>
            <a:ext cx="569387" cy="369332"/>
          </a:xfrm>
          <a:prstGeom prst="rect">
            <a:avLst/>
          </a:prstGeom>
          <a:noFill/>
        </p:spPr>
        <p:txBody>
          <a:bodyPr wrap="none" rtlCol="0">
            <a:spAutoFit/>
          </a:bodyPr>
          <a:lstStyle/>
          <a:p>
            <a:r>
              <a:rPr lang="en-GB" noProof="0" dirty="0"/>
              <a:t>Bits</a:t>
            </a:r>
          </a:p>
        </p:txBody>
      </p:sp>
      <p:cxnSp>
        <p:nvCxnSpPr>
          <p:cNvPr id="30" name="Straight Arrow Connector 29">
            <a:extLst>
              <a:ext uri="{FF2B5EF4-FFF2-40B4-BE49-F238E27FC236}">
                <a16:creationId xmlns:a16="http://schemas.microsoft.com/office/drawing/2014/main" id="{490093E2-AA83-38BA-F280-7023A44EAE5B}"/>
              </a:ext>
            </a:extLst>
          </p:cNvPr>
          <p:cNvCxnSpPr>
            <a:cxnSpLocks/>
            <a:endCxn id="31" idx="1"/>
          </p:cNvCxnSpPr>
          <p:nvPr/>
        </p:nvCxnSpPr>
        <p:spPr>
          <a:xfrm>
            <a:off x="9294141" y="1338556"/>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810276-36F6-3925-B354-8410B02AB5C8}"/>
                  </a:ext>
                </a:extLst>
              </p:cNvPr>
              <p:cNvSpPr txBox="1"/>
              <p:nvPr/>
            </p:nvSpPr>
            <p:spPr>
              <a:xfrm>
                <a:off x="9811440" y="999136"/>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77810276-36F6-3925-B354-8410B02AB5C8}"/>
                  </a:ext>
                </a:extLst>
              </p:cNvPr>
              <p:cNvSpPr txBox="1">
                <a:spLocks noRot="1" noChangeAspect="1" noMove="1" noResize="1" noEditPoints="1" noAdjustHandles="1" noChangeArrowheads="1" noChangeShapeType="1" noTextEdit="1"/>
              </p:cNvSpPr>
              <p:nvPr/>
            </p:nvSpPr>
            <p:spPr>
              <a:xfrm>
                <a:off x="9811440" y="999136"/>
                <a:ext cx="2358338" cy="678840"/>
              </a:xfrm>
              <a:prstGeom prst="rect">
                <a:avLst/>
              </a:prstGeom>
              <a:blipFill>
                <a:blip r:embed="rId8"/>
                <a:stretch>
                  <a:fillRect/>
                </a:stretch>
              </a:blipFill>
              <a:ln>
                <a:solidFill>
                  <a:srgbClr val="C00000"/>
                </a:solidFill>
              </a:ln>
            </p:spPr>
            <p:txBody>
              <a:bodyPr/>
              <a:lstStyle/>
              <a:p>
                <a:r>
                  <a:rPr lang="LID4096">
                    <a:noFill/>
                  </a:rPr>
                  <a:t> </a:t>
                </a:r>
              </a:p>
            </p:txBody>
          </p:sp>
        </mc:Fallback>
      </mc:AlternateContent>
      <p:graphicFrame>
        <p:nvGraphicFramePr>
          <p:cNvPr id="26" name="Table 25">
            <a:extLst>
              <a:ext uri="{FF2B5EF4-FFF2-40B4-BE49-F238E27FC236}">
                <a16:creationId xmlns:a16="http://schemas.microsoft.com/office/drawing/2014/main" id="{B1507CDD-D1DC-65F1-2B43-6FBB0277FF43}"/>
              </a:ext>
            </a:extLst>
          </p:cNvPr>
          <p:cNvGraphicFramePr>
            <a:graphicFrameLocks noGrp="1"/>
          </p:cNvGraphicFramePr>
          <p:nvPr>
            <p:extLst>
              <p:ext uri="{D42A27DB-BD31-4B8C-83A1-F6EECF244321}">
                <p14:modId xmlns:p14="http://schemas.microsoft.com/office/powerpoint/2010/main" val="292483671"/>
              </p:ext>
            </p:extLst>
          </p:nvPr>
        </p:nvGraphicFramePr>
        <p:xfrm>
          <a:off x="2090629" y="13811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7" name="Table 26">
            <a:extLst>
              <a:ext uri="{FF2B5EF4-FFF2-40B4-BE49-F238E27FC236}">
                <a16:creationId xmlns:a16="http://schemas.microsoft.com/office/drawing/2014/main" id="{916F920B-9E1A-57E2-8919-8B9CE3502C8E}"/>
              </a:ext>
            </a:extLst>
          </p:cNvPr>
          <p:cNvGraphicFramePr>
            <a:graphicFrameLocks noGrp="1"/>
          </p:cNvGraphicFramePr>
          <p:nvPr>
            <p:extLst>
              <p:ext uri="{D42A27DB-BD31-4B8C-83A1-F6EECF244321}">
                <p14:modId xmlns:p14="http://schemas.microsoft.com/office/powerpoint/2010/main" val="3404376652"/>
              </p:ext>
            </p:extLst>
          </p:nvPr>
        </p:nvGraphicFramePr>
        <p:xfrm>
          <a:off x="2357329" y="16707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9CA8F6-BC77-0921-929A-33CE19A134EA}"/>
                  </a:ext>
                </a:extLst>
              </p:cNvPr>
              <p:cNvSpPr txBox="1"/>
              <p:nvPr/>
            </p:nvSpPr>
            <p:spPr>
              <a:xfrm>
                <a:off x="2783241" y="3520842"/>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8" name="TextBox 27">
                <a:extLst>
                  <a:ext uri="{FF2B5EF4-FFF2-40B4-BE49-F238E27FC236}">
                    <a16:creationId xmlns:a16="http://schemas.microsoft.com/office/drawing/2014/main" id="{2C9CA8F6-BC77-0921-929A-33CE19A134EA}"/>
                  </a:ext>
                </a:extLst>
              </p:cNvPr>
              <p:cNvSpPr txBox="1">
                <a:spLocks noRot="1" noChangeAspect="1" noMove="1" noResize="1" noEditPoints="1" noAdjustHandles="1" noChangeArrowheads="1" noChangeShapeType="1" noTextEdit="1"/>
              </p:cNvSpPr>
              <p:nvPr/>
            </p:nvSpPr>
            <p:spPr>
              <a:xfrm>
                <a:off x="2783241" y="3520842"/>
                <a:ext cx="545855" cy="369332"/>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9911AD-6726-18C0-D3B7-BEE2F374F2F4}"/>
                  </a:ext>
                </a:extLst>
              </p:cNvPr>
              <p:cNvSpPr txBox="1"/>
              <p:nvPr/>
            </p:nvSpPr>
            <p:spPr>
              <a:xfrm>
                <a:off x="4179900" y="2228535"/>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9" name="TextBox 28">
                <a:extLst>
                  <a:ext uri="{FF2B5EF4-FFF2-40B4-BE49-F238E27FC236}">
                    <a16:creationId xmlns:a16="http://schemas.microsoft.com/office/drawing/2014/main" id="{759911AD-6726-18C0-D3B7-BEE2F374F2F4}"/>
                  </a:ext>
                </a:extLst>
              </p:cNvPr>
              <p:cNvSpPr txBox="1">
                <a:spLocks noRot="1" noChangeAspect="1" noMove="1" noResize="1" noEditPoints="1" noAdjustHandles="1" noChangeArrowheads="1" noChangeShapeType="1" noTextEdit="1"/>
              </p:cNvSpPr>
              <p:nvPr/>
            </p:nvSpPr>
            <p:spPr>
              <a:xfrm>
                <a:off x="4179900" y="2228535"/>
                <a:ext cx="553485" cy="391261"/>
              </a:xfrm>
              <a:prstGeom prst="rect">
                <a:avLst/>
              </a:prstGeom>
              <a:blipFill>
                <a:blip r:embed="rId10"/>
                <a:stretch>
                  <a:fillRect b="-3125"/>
                </a:stretch>
              </a:blipFill>
            </p:spPr>
            <p:txBody>
              <a:bodyPr/>
              <a:lstStyle/>
              <a:p>
                <a:r>
                  <a:rPr lang="LID4096">
                    <a:noFill/>
                  </a:rPr>
                  <a:t> </a:t>
                </a:r>
              </a:p>
            </p:txBody>
          </p:sp>
        </mc:Fallback>
      </mc:AlternateContent>
      <p:graphicFrame>
        <p:nvGraphicFramePr>
          <p:cNvPr id="32" name="Table 31">
            <a:extLst>
              <a:ext uri="{FF2B5EF4-FFF2-40B4-BE49-F238E27FC236}">
                <a16:creationId xmlns:a16="http://schemas.microsoft.com/office/drawing/2014/main" id="{850EC4AA-95A0-A3CA-ED39-F7951A665823}"/>
              </a:ext>
            </a:extLst>
          </p:cNvPr>
          <p:cNvGraphicFramePr>
            <a:graphicFrameLocks noGrp="1"/>
          </p:cNvGraphicFramePr>
          <p:nvPr>
            <p:extLst>
              <p:ext uri="{D42A27DB-BD31-4B8C-83A1-F6EECF244321}">
                <p14:modId xmlns:p14="http://schemas.microsoft.com/office/powerpoint/2010/main" val="2195026478"/>
              </p:ext>
            </p:extLst>
          </p:nvPr>
        </p:nvGraphicFramePr>
        <p:xfrm>
          <a:off x="2951210" y="22669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33" name="Right Brace 32">
            <a:extLst>
              <a:ext uri="{FF2B5EF4-FFF2-40B4-BE49-F238E27FC236}">
                <a16:creationId xmlns:a16="http://schemas.microsoft.com/office/drawing/2014/main" id="{DC0F24E1-3AF0-9D76-649C-81A94E68A463}"/>
              </a:ext>
            </a:extLst>
          </p:cNvPr>
          <p:cNvSpPr/>
          <p:nvPr/>
        </p:nvSpPr>
        <p:spPr>
          <a:xfrm>
            <a:off x="4036775" y="1701810"/>
            <a:ext cx="153858" cy="1437053"/>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4" name="Right Brace 33">
            <a:extLst>
              <a:ext uri="{FF2B5EF4-FFF2-40B4-BE49-F238E27FC236}">
                <a16:creationId xmlns:a16="http://schemas.microsoft.com/office/drawing/2014/main" id="{673BFA16-8A75-CCFC-FA19-DEAB5332C211}"/>
              </a:ext>
            </a:extLst>
          </p:cNvPr>
          <p:cNvSpPr/>
          <p:nvPr/>
        </p:nvSpPr>
        <p:spPr>
          <a:xfrm rot="5400000">
            <a:off x="2967322" y="2792759"/>
            <a:ext cx="165258" cy="1385244"/>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D6DF7C9-1E5E-A70A-1AA5-2A612FBBD6CB}"/>
                  </a:ext>
                </a:extLst>
              </p:cNvPr>
              <p:cNvSpPr txBox="1"/>
              <p:nvPr/>
            </p:nvSpPr>
            <p:spPr>
              <a:xfrm>
                <a:off x="3742573" y="1219561"/>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5" name="TextBox 34">
                <a:extLst>
                  <a:ext uri="{FF2B5EF4-FFF2-40B4-BE49-F238E27FC236}">
                    <a16:creationId xmlns:a16="http://schemas.microsoft.com/office/drawing/2014/main" id="{6D6DF7C9-1E5E-A70A-1AA5-2A612FBBD6CB}"/>
                  </a:ext>
                </a:extLst>
              </p:cNvPr>
              <p:cNvSpPr txBox="1">
                <a:spLocks noRot="1" noChangeAspect="1" noMove="1" noResize="1" noEditPoints="1" noAdjustHandles="1" noChangeArrowheads="1" noChangeShapeType="1" noTextEdit="1"/>
              </p:cNvSpPr>
              <p:nvPr/>
            </p:nvSpPr>
            <p:spPr>
              <a:xfrm>
                <a:off x="3742573" y="1219561"/>
                <a:ext cx="973280" cy="369332"/>
              </a:xfrm>
              <a:prstGeom prst="rect">
                <a:avLst/>
              </a:prstGeom>
              <a:blipFill>
                <a:blip r:embed="rId11"/>
                <a:stretch>
                  <a:fillRect b="-14754"/>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79D4980-2E0B-BD46-E604-BCCC48D34B47}"/>
              </a:ext>
            </a:extLst>
          </p:cNvPr>
          <p:cNvCxnSpPr>
            <a:cxnSpLocks/>
          </p:cNvCxnSpPr>
          <p:nvPr/>
        </p:nvCxnSpPr>
        <p:spPr>
          <a:xfrm>
            <a:off x="3640971" y="1357875"/>
            <a:ext cx="428172" cy="469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3F13CE-AD80-8D70-2C42-0603C2D9902F}"/>
                  </a:ext>
                </a:extLst>
              </p:cNvPr>
              <p:cNvSpPr txBox="1"/>
              <p:nvPr/>
            </p:nvSpPr>
            <p:spPr>
              <a:xfrm>
                <a:off x="1089423" y="2673544"/>
                <a:ext cx="459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2" name="TextBox 21">
                <a:extLst>
                  <a:ext uri="{FF2B5EF4-FFF2-40B4-BE49-F238E27FC236}">
                    <a16:creationId xmlns:a16="http://schemas.microsoft.com/office/drawing/2014/main" id="{063F13CE-AD80-8D70-2C42-0603C2D9902F}"/>
                  </a:ext>
                </a:extLst>
              </p:cNvPr>
              <p:cNvSpPr txBox="1">
                <a:spLocks noRot="1" noChangeAspect="1" noMove="1" noResize="1" noEditPoints="1" noAdjustHandles="1" noChangeArrowheads="1" noChangeShapeType="1" noTextEdit="1"/>
              </p:cNvSpPr>
              <p:nvPr/>
            </p:nvSpPr>
            <p:spPr>
              <a:xfrm>
                <a:off x="1089423" y="2673544"/>
                <a:ext cx="45980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E37375-2743-FCF7-396E-637CBBB5F0F9}"/>
                  </a:ext>
                </a:extLst>
              </p:cNvPr>
              <p:cNvSpPr txBox="1"/>
              <p:nvPr/>
            </p:nvSpPr>
            <p:spPr>
              <a:xfrm>
                <a:off x="-90447" y="1563667"/>
                <a:ext cx="46743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3" name="TextBox 22">
                <a:extLst>
                  <a:ext uri="{FF2B5EF4-FFF2-40B4-BE49-F238E27FC236}">
                    <a16:creationId xmlns:a16="http://schemas.microsoft.com/office/drawing/2014/main" id="{ADE37375-2743-FCF7-396E-637CBBB5F0F9}"/>
                  </a:ext>
                </a:extLst>
              </p:cNvPr>
              <p:cNvSpPr txBox="1">
                <a:spLocks noRot="1" noChangeAspect="1" noMove="1" noResize="1" noEditPoints="1" noAdjustHandles="1" noChangeArrowheads="1" noChangeShapeType="1" noTextEdit="1"/>
              </p:cNvSpPr>
              <p:nvPr/>
            </p:nvSpPr>
            <p:spPr>
              <a:xfrm>
                <a:off x="-90447" y="1563667"/>
                <a:ext cx="467436" cy="391261"/>
              </a:xfrm>
              <a:prstGeom prst="rect">
                <a:avLst/>
              </a:prstGeom>
              <a:blipFill>
                <a:blip r:embed="rId13"/>
                <a:stretch>
                  <a:fillRect b="-3125"/>
                </a:stretch>
              </a:blipFill>
            </p:spPr>
            <p:txBody>
              <a:bodyPr/>
              <a:lstStyle/>
              <a:p>
                <a:r>
                  <a:rPr lang="LID4096">
                    <a:noFill/>
                  </a:rPr>
                  <a:t> </a:t>
                </a:r>
              </a:p>
            </p:txBody>
          </p:sp>
        </mc:Fallback>
      </mc:AlternateContent>
      <p:sp>
        <p:nvSpPr>
          <p:cNvPr id="25" name="Right Brace 24">
            <a:extLst>
              <a:ext uri="{FF2B5EF4-FFF2-40B4-BE49-F238E27FC236}">
                <a16:creationId xmlns:a16="http://schemas.microsoft.com/office/drawing/2014/main" id="{2F0FA5E0-6F81-C23C-253B-340636C0A000}"/>
              </a:ext>
            </a:extLst>
          </p:cNvPr>
          <p:cNvSpPr/>
          <p:nvPr/>
        </p:nvSpPr>
        <p:spPr>
          <a:xfrm rot="5400000">
            <a:off x="1205141" y="1816145"/>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6" name="Right Brace 35">
            <a:extLst>
              <a:ext uri="{FF2B5EF4-FFF2-40B4-BE49-F238E27FC236}">
                <a16:creationId xmlns:a16="http://schemas.microsoft.com/office/drawing/2014/main" id="{EC69DAF1-B57F-406E-4102-F497D0201E8F}"/>
              </a:ext>
            </a:extLst>
          </p:cNvPr>
          <p:cNvSpPr/>
          <p:nvPr/>
        </p:nvSpPr>
        <p:spPr>
          <a:xfrm flipH="1">
            <a:off x="346550" y="1006184"/>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1" name="TextBox 33">
            <a:extLst>
              <a:ext uri="{FF2B5EF4-FFF2-40B4-BE49-F238E27FC236}">
                <a16:creationId xmlns:a16="http://schemas.microsoft.com/office/drawing/2014/main" id="{B756AECF-15B5-1A04-DEC2-188BB004FCC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105F1D09-2912-CF60-F605-605FEE936CD0}"/>
              </a:ext>
            </a:extLst>
          </p:cNvPr>
          <p:cNvCxnSpPr>
            <a:cxnSpLocks/>
          </p:cNvCxnSpPr>
          <p:nvPr/>
        </p:nvCxnSpPr>
        <p:spPr>
          <a:xfrm>
            <a:off x="0" y="4990563"/>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EF7DB922-1A9B-2B42-93B1-410C5AA653CF}"/>
                  </a:ext>
                </a:extLst>
              </p:cNvPr>
              <p:cNvSpPr txBox="1"/>
              <p:nvPr/>
            </p:nvSpPr>
            <p:spPr>
              <a:xfrm>
                <a:off x="3858105" y="509997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EF7DB922-1A9B-2B42-93B1-410C5AA653CF}"/>
                  </a:ext>
                </a:extLst>
              </p:cNvPr>
              <p:cNvSpPr txBox="1">
                <a:spLocks noRot="1" noChangeAspect="1" noMove="1" noResize="1" noEditPoints="1" noAdjustHandles="1" noChangeArrowheads="1" noChangeShapeType="1" noTextEdit="1"/>
              </p:cNvSpPr>
              <p:nvPr/>
            </p:nvSpPr>
            <p:spPr>
              <a:xfrm>
                <a:off x="3858105" y="5099976"/>
                <a:ext cx="161133" cy="276999"/>
              </a:xfrm>
              <a:prstGeom prst="rect">
                <a:avLst/>
              </a:prstGeom>
              <a:blipFill>
                <a:blip r:embed="rId14"/>
                <a:stretch>
                  <a:fillRect l="-30769" r="-23077" b="-6667"/>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1A841D02-476A-8C9D-D34E-E70D9A7CF961}"/>
              </a:ext>
            </a:extLst>
          </p:cNvPr>
          <p:cNvSpPr/>
          <p:nvPr/>
        </p:nvSpPr>
        <p:spPr>
          <a:xfrm>
            <a:off x="18767" y="45295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F2A93A2-3801-BBFD-7943-7A0F38495D4B}"/>
                  </a:ext>
                </a:extLst>
              </p:cNvPr>
              <p:cNvSpPr txBox="1"/>
              <p:nvPr/>
            </p:nvSpPr>
            <p:spPr>
              <a:xfrm>
                <a:off x="-21873" y="45323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CF2A93A2-3801-BBFD-7943-7A0F38495D4B}"/>
                  </a:ext>
                </a:extLst>
              </p:cNvPr>
              <p:cNvSpPr txBox="1">
                <a:spLocks noRot="1" noChangeAspect="1" noMove="1" noResize="1" noEditPoints="1" noAdjustHandles="1" noChangeArrowheads="1" noChangeShapeType="1" noTextEdit="1"/>
              </p:cNvSpPr>
              <p:nvPr/>
            </p:nvSpPr>
            <p:spPr>
              <a:xfrm>
                <a:off x="-21873" y="4532301"/>
                <a:ext cx="793026" cy="369332"/>
              </a:xfrm>
              <a:prstGeom prst="rect">
                <a:avLst/>
              </a:prstGeom>
              <a:blipFill>
                <a:blip r:embed="rId15"/>
                <a:stretch>
                  <a:fillRect r="-6107" b="-14754"/>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05679FC9-5D5D-6B2E-4CC9-8006B2518588}"/>
              </a:ext>
            </a:extLst>
          </p:cNvPr>
          <p:cNvSpPr/>
          <p:nvPr/>
        </p:nvSpPr>
        <p:spPr>
          <a:xfrm>
            <a:off x="825480"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B42E06D-845C-B078-59BA-99B1D1847746}"/>
                  </a:ext>
                </a:extLst>
              </p:cNvPr>
              <p:cNvSpPr txBox="1"/>
              <p:nvPr/>
            </p:nvSpPr>
            <p:spPr>
              <a:xfrm>
                <a:off x="784840"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5B42E06D-845C-B078-59BA-99B1D1847746}"/>
                  </a:ext>
                </a:extLst>
              </p:cNvPr>
              <p:cNvSpPr txBox="1">
                <a:spLocks noRot="1" noChangeAspect="1" noMove="1" noResize="1" noEditPoints="1" noAdjustHandles="1" noChangeArrowheads="1" noChangeShapeType="1" noTextEdit="1"/>
              </p:cNvSpPr>
              <p:nvPr/>
            </p:nvSpPr>
            <p:spPr>
              <a:xfrm>
                <a:off x="784840" y="4533827"/>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26" name="Rectangle: Rounded Corners 125">
            <a:extLst>
              <a:ext uri="{FF2B5EF4-FFF2-40B4-BE49-F238E27FC236}">
                <a16:creationId xmlns:a16="http://schemas.microsoft.com/office/drawing/2014/main" id="{3C858890-1D4F-BB04-7728-5816841445DC}"/>
              </a:ext>
            </a:extLst>
          </p:cNvPr>
          <p:cNvSpPr/>
          <p:nvPr/>
        </p:nvSpPr>
        <p:spPr>
          <a:xfrm>
            <a:off x="1590834"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0FFDC5-DBB4-618E-E9BC-024A9BF4A6BA}"/>
                  </a:ext>
                </a:extLst>
              </p:cNvPr>
              <p:cNvSpPr txBox="1"/>
              <p:nvPr/>
            </p:nvSpPr>
            <p:spPr>
              <a:xfrm>
                <a:off x="1550194"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A80FFDC5-DBB4-618E-E9BC-024A9BF4A6BA}"/>
                  </a:ext>
                </a:extLst>
              </p:cNvPr>
              <p:cNvSpPr txBox="1">
                <a:spLocks noRot="1" noChangeAspect="1" noMove="1" noResize="1" noEditPoints="1" noAdjustHandles="1" noChangeArrowheads="1" noChangeShapeType="1" noTextEdit="1"/>
              </p:cNvSpPr>
              <p:nvPr/>
            </p:nvSpPr>
            <p:spPr>
              <a:xfrm>
                <a:off x="1550194" y="4533827"/>
                <a:ext cx="793026" cy="369332"/>
              </a:xfrm>
              <a:prstGeom prst="rect">
                <a:avLst/>
              </a:prstGeom>
              <a:blipFill>
                <a:blip r:embed="rId17"/>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1A8B71C-B535-C693-46AB-0A0B66007EFB}"/>
                  </a:ext>
                </a:extLst>
              </p:cNvPr>
              <p:cNvSpPr txBox="1"/>
              <p:nvPr/>
            </p:nvSpPr>
            <p:spPr>
              <a:xfrm>
                <a:off x="2394288" y="453230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41A8B71C-B535-C693-46AB-0A0B66007EFB}"/>
                  </a:ext>
                </a:extLst>
              </p:cNvPr>
              <p:cNvSpPr txBox="1">
                <a:spLocks noRot="1" noChangeAspect="1" noMove="1" noResize="1" noEditPoints="1" noAdjustHandles="1" noChangeArrowheads="1" noChangeShapeType="1" noTextEdit="1"/>
              </p:cNvSpPr>
              <p:nvPr/>
            </p:nvSpPr>
            <p:spPr>
              <a:xfrm>
                <a:off x="2394288" y="4532301"/>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942DAD21-FB47-1A95-6AD6-C475BD6E4D21}"/>
              </a:ext>
            </a:extLst>
          </p:cNvPr>
          <p:cNvSpPr/>
          <p:nvPr/>
        </p:nvSpPr>
        <p:spPr>
          <a:xfrm>
            <a:off x="3100094" y="450758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BB2AB61-05D7-6FA8-06F7-1A3D88F8990A}"/>
                  </a:ext>
                </a:extLst>
              </p:cNvPr>
              <p:cNvSpPr txBox="1"/>
              <p:nvPr/>
            </p:nvSpPr>
            <p:spPr>
              <a:xfrm>
                <a:off x="3059454" y="451029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BB2AB61-05D7-6FA8-06F7-1A3D88F8990A}"/>
                  </a:ext>
                </a:extLst>
              </p:cNvPr>
              <p:cNvSpPr txBox="1">
                <a:spLocks noRot="1" noChangeAspect="1" noMove="1" noResize="1" noEditPoints="1" noAdjustHandles="1" noChangeArrowheads="1" noChangeShapeType="1" noTextEdit="1"/>
              </p:cNvSpPr>
              <p:nvPr/>
            </p:nvSpPr>
            <p:spPr>
              <a:xfrm>
                <a:off x="3059454" y="4510293"/>
                <a:ext cx="793026" cy="369332"/>
              </a:xfrm>
              <a:prstGeom prst="rect">
                <a:avLst/>
              </a:prstGeom>
              <a:blipFill>
                <a:blip r:embed="rId19"/>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4D5F3114-AF75-71D2-6F20-2F800D5378F0}"/>
              </a:ext>
            </a:extLst>
          </p:cNvPr>
          <p:cNvCxnSpPr>
            <a:cxnSpLocks/>
          </p:cNvCxnSpPr>
          <p:nvPr/>
        </p:nvCxnSpPr>
        <p:spPr>
          <a:xfrm>
            <a:off x="18767" y="4284301"/>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2E0442D-F77A-6DA0-4F1C-6D103E208570}"/>
                  </a:ext>
                </a:extLst>
              </p:cNvPr>
              <p:cNvSpPr txBox="1"/>
              <p:nvPr/>
            </p:nvSpPr>
            <p:spPr>
              <a:xfrm>
                <a:off x="972994" y="3867036"/>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37" name="TextBox 136">
                <a:extLst>
                  <a:ext uri="{FF2B5EF4-FFF2-40B4-BE49-F238E27FC236}">
                    <a16:creationId xmlns:a16="http://schemas.microsoft.com/office/drawing/2014/main" id="{D2E0442D-F77A-6DA0-4F1C-6D103E208570}"/>
                  </a:ext>
                </a:extLst>
              </p:cNvPr>
              <p:cNvSpPr txBox="1">
                <a:spLocks noRot="1" noChangeAspect="1" noMove="1" noResize="1" noEditPoints="1" noAdjustHandles="1" noChangeArrowheads="1" noChangeShapeType="1" noTextEdit="1"/>
              </p:cNvSpPr>
              <p:nvPr/>
            </p:nvSpPr>
            <p:spPr>
              <a:xfrm>
                <a:off x="972994" y="3867036"/>
                <a:ext cx="1101348" cy="394019"/>
              </a:xfrm>
              <a:prstGeom prst="rect">
                <a:avLst/>
              </a:prstGeom>
              <a:blipFill>
                <a:blip r:embed="rId20"/>
                <a:stretch>
                  <a:fillRect b="-9231"/>
                </a:stretch>
              </a:blipFill>
            </p:spPr>
            <p:txBody>
              <a:bodyPr/>
              <a:lstStyle/>
              <a:p>
                <a:r>
                  <a:rPr lang="LID4096">
                    <a:noFill/>
                  </a:rPr>
                  <a:t> </a:t>
                </a:r>
              </a:p>
            </p:txBody>
          </p:sp>
        </mc:Fallback>
      </mc:AlternateContent>
    </p:spTree>
    <p:extLst>
      <p:ext uri="{BB962C8B-B14F-4D97-AF65-F5344CB8AC3E}">
        <p14:creationId xmlns:p14="http://schemas.microsoft.com/office/powerpoint/2010/main" val="220049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4" grpId="0"/>
      <p:bldP spid="10" grpId="0"/>
      <p:bldP spid="13" grpId="0"/>
      <p:bldP spid="17" grpId="0"/>
      <p:bldP spid="20" grpId="0"/>
      <p:bldP spid="21" grpId="0"/>
      <p:bldP spid="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63418-724B-9974-FB53-840C95E5AA50}"/>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46DD5841-0410-B5EF-445F-3FB1F9B489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2" name="Graphic 21">
            <a:extLst>
              <a:ext uri="{FF2B5EF4-FFF2-40B4-BE49-F238E27FC236}">
                <a16:creationId xmlns:a16="http://schemas.microsoft.com/office/drawing/2014/main" id="{62ECB07B-BE9C-B32B-46A5-CF5B415A7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8317" y="3119083"/>
            <a:ext cx="4916265" cy="3687199"/>
          </a:xfrm>
          <a:prstGeom prst="rect">
            <a:avLst/>
          </a:prstGeom>
        </p:spPr>
      </p:pic>
      <p:grpSp>
        <p:nvGrpSpPr>
          <p:cNvPr id="234" name="Group 233">
            <a:extLst>
              <a:ext uri="{FF2B5EF4-FFF2-40B4-BE49-F238E27FC236}">
                <a16:creationId xmlns:a16="http://schemas.microsoft.com/office/drawing/2014/main" id="{5421BD6F-CA14-3B0C-4787-687A6F4351AD}"/>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75A60669-3FE7-2A3D-B95F-84CF34F0EB4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979A124-B3BD-5276-BBEE-D025B3252D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7BC491B-A61E-4A78-C6B7-F117EF74FAC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B6C4BB9-27A8-B186-C367-1CE89334D5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90F4138A-6A53-C8F1-5C06-E7C3CD448A04}"/>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B21914BB-F56D-C884-736E-B8E1C954F5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EB43DD2-4376-7F5F-7514-8C4B9A3948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027ACEB-C557-EAB6-8052-115FFB389D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8D58F7F-FA00-902F-106B-6ABBE8882AC2}"/>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A6DE9278-2860-6A1D-16A2-4D24E5C4F0E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29B6704-B420-3B01-C256-5999EFA64B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7772561-5FA9-1702-6BC7-EF125326F9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CD4506D-0978-77CE-896E-ECA879399D99}"/>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BD2E2395-C040-FAEB-B0D2-FE7500F919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B302156-1180-78F2-3B13-B062B03C581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CC75A6F-BF40-D099-A449-2D9FF4E557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1901514-D9B5-7F56-343F-BF746D2F59CD}"/>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0512948B-9EFA-2CC6-9A5C-BA14E2188A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DBCE7D9-1E98-889C-28AF-C9059187DD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1CC4182-9529-02DC-9B5A-AECFB7D0F8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161B667E-518D-CEB5-3C18-15B6278BFB0E}"/>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AA201EA-AA65-1CA9-6D85-EDCB97B470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ED0393-AF65-FDC2-4010-46999C520E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230E059-FD9D-EF17-718E-B223984EF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A8DDE39B-4BF5-888E-CC08-59619E6D053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2848E5-B3EA-0A38-A247-A7401E98CC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D271B9F-7BB1-0495-4345-12D2AD0769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FF21066-C627-2D0B-13BD-EC19E2CBAA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9CC791BD-6BF9-822C-C52B-C273F71FE726}"/>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4853A40-B7CC-F138-C20E-18CB358336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848B7F0-C193-DEFA-D700-D15D7F7759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0D08F7-051D-638C-4B91-4AC5481B767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9AE8731-0973-7216-B225-9E47AF47EF8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97A8B63-5CE9-FE08-0491-91138610277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388A34F-C2FC-D3D5-5C59-66E62D838DE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303FE31-C1E3-98EF-0EB2-52342DAA19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60FCD963-A843-1DB5-4CB2-DE68916AAC1B}"/>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CF18C9C9-1CC0-233C-AA2B-0666E068E0FF}"/>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43</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FD234AE8-C024-3904-D5E8-451AABB47632}"/>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B0CF28E-8867-2537-1416-0DFA2E5A1AE2}"/>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E7C8F438-19DB-6434-42B0-B7C297CA96E0}"/>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7AF3C609-13F9-BEBE-C9D3-3872BBEAA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D6E8EE06-4A69-5C40-25EB-F216A8877FE2}"/>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cxnSp>
        <p:nvCxnSpPr>
          <p:cNvPr id="30" name="Straight Arrow Connector 29">
            <a:extLst>
              <a:ext uri="{FF2B5EF4-FFF2-40B4-BE49-F238E27FC236}">
                <a16:creationId xmlns:a16="http://schemas.microsoft.com/office/drawing/2014/main" id="{E749A640-5E62-76C8-98AB-4AC46C2A6A28}"/>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1534C20-A931-9A2F-C775-1212372A3A83}"/>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51534C20-A931-9A2F-C775-1212372A3A83}"/>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5DB873-422F-AAF8-80EE-05358B3F08D0}"/>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2E5DB873-422F-AAF8-80EE-05358B3F08D0}"/>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BF8-FFF5-E3DE-24E7-9A49D13BB820}"/>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24DF4BF8-FFF5-E3DE-24E7-9A49D13BB820}"/>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78B532-2B50-0EF0-D72E-798EC47A47FF}"/>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C978B532-2B50-0EF0-D72E-798EC47A47FF}"/>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E0EC70B0-AA92-BD34-1B96-631479396C2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2BF44FED-3B25-5AB4-FF22-703C3DADECA3}"/>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CB549F-236B-6C86-7133-05A14A5355FC}"/>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CB549F-236B-6C86-7133-05A14A5355FC}"/>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D6D72D9-E680-0AE0-C876-815F78945F13}"/>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CD6D72D9-E680-0AE0-C876-815F78945F13}"/>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81B0E8CF-1B65-9F2C-95FB-849090708F3C}"/>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309B0B8-503C-89C6-18EB-F8A2B18D70CF}"/>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309B0B8-503C-89C6-18EB-F8A2B18D70CF}"/>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2DBCA628-50D3-23A9-9064-C2BCAECC28C4}"/>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12B2F47-60D7-B422-1383-18B04D1243EF}"/>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12B2F47-60D7-B422-1383-18B04D1243EF}"/>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CF259631-86CF-6960-20AD-A3BC7954E81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grpSp>
        <p:nvGrpSpPr>
          <p:cNvPr id="3" name="Group 2">
            <a:extLst>
              <a:ext uri="{FF2B5EF4-FFF2-40B4-BE49-F238E27FC236}">
                <a16:creationId xmlns:a16="http://schemas.microsoft.com/office/drawing/2014/main" id="{7FD6AD54-6F7B-8B6D-1D52-198E9A62BB38}"/>
              </a:ext>
            </a:extLst>
          </p:cNvPr>
          <p:cNvGrpSpPr/>
          <p:nvPr/>
        </p:nvGrpSpPr>
        <p:grpSpPr>
          <a:xfrm>
            <a:off x="5307275" y="1087992"/>
            <a:ext cx="5756989" cy="1666476"/>
            <a:chOff x="5327431" y="1249136"/>
            <a:chExt cx="7082810" cy="1809187"/>
          </a:xfrm>
        </p:grpSpPr>
        <p:grpSp>
          <p:nvGrpSpPr>
            <p:cNvPr id="18" name="Group 17">
              <a:extLst>
                <a:ext uri="{FF2B5EF4-FFF2-40B4-BE49-F238E27FC236}">
                  <a16:creationId xmlns:a16="http://schemas.microsoft.com/office/drawing/2014/main" id="{1FF6A8A3-28A9-B963-57F0-163630ED71D1}"/>
                </a:ext>
              </a:extLst>
            </p:cNvPr>
            <p:cNvGrpSpPr>
              <a:grpSpLocks noChangeAspect="1"/>
            </p:cNvGrpSpPr>
            <p:nvPr/>
          </p:nvGrpSpPr>
          <p:grpSpPr>
            <a:xfrm>
              <a:off x="5327431" y="1249136"/>
              <a:ext cx="6881473" cy="1809187"/>
              <a:chOff x="4847795" y="1045847"/>
              <a:chExt cx="7909738" cy="2079522"/>
            </a:xfrm>
          </p:grpSpPr>
          <p:sp>
            <p:nvSpPr>
              <p:cNvPr id="24" name="Right Triangle 23">
                <a:extLst>
                  <a:ext uri="{FF2B5EF4-FFF2-40B4-BE49-F238E27FC236}">
                    <a16:creationId xmlns:a16="http://schemas.microsoft.com/office/drawing/2014/main" id="{4E2C5D8B-1560-4C3B-5751-EF01A7E1E867}"/>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BA48A29D-3C0F-07FE-137F-E82621B5BE63}"/>
                  </a:ext>
                </a:extLst>
              </p:cNvPr>
              <p:cNvSpPr/>
              <p:nvPr/>
            </p:nvSpPr>
            <p:spPr>
              <a:xfrm>
                <a:off x="6468573" y="1666985"/>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0384A7-CC3B-8A7E-6C16-406040D3777A}"/>
                      </a:ext>
                    </a:extLst>
                  </p:cNvPr>
                  <p:cNvSpPr txBox="1"/>
                  <p:nvPr/>
                </p:nvSpPr>
                <p:spPr>
                  <a:xfrm>
                    <a:off x="4947080" y="1057325"/>
                    <a:ext cx="2629547" cy="422467"/>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960384A7-CC3B-8A7E-6C16-406040D3777A}"/>
                      </a:ext>
                    </a:extLst>
                  </p:cNvPr>
                  <p:cNvSpPr txBox="1">
                    <a:spLocks noRot="1" noChangeAspect="1" noMove="1" noResize="1" noEditPoints="1" noAdjustHandles="1" noChangeArrowheads="1" noChangeShapeType="1" noTextEdit="1"/>
                  </p:cNvSpPr>
                  <p:nvPr/>
                </p:nvSpPr>
                <p:spPr>
                  <a:xfrm>
                    <a:off x="4947080" y="1057325"/>
                    <a:ext cx="2629547" cy="422467"/>
                  </a:xfrm>
                  <a:prstGeom prst="rect">
                    <a:avLst/>
                  </a:prstGeom>
                  <a:blipFill>
                    <a:blip r:embed="rId21"/>
                    <a:stretch>
                      <a:fillRect l="-1639" t="-5357" b="-2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B3AAF9-F80E-FA55-0E2F-C363FD754A2D}"/>
                      </a:ext>
                    </a:extLst>
                  </p:cNvPr>
                  <p:cNvSpPr txBox="1"/>
                  <p:nvPr/>
                </p:nvSpPr>
                <p:spPr>
                  <a:xfrm>
                    <a:off x="7696430" y="1045847"/>
                    <a:ext cx="5061103" cy="44447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2FB3AAF9-F80E-FA55-0E2F-C363FD754A2D}"/>
                      </a:ext>
                    </a:extLst>
                  </p:cNvPr>
                  <p:cNvSpPr txBox="1">
                    <a:spLocks noRot="1" noChangeAspect="1" noMove="1" noResize="1" noEditPoints="1" noAdjustHandles="1" noChangeArrowheads="1" noChangeShapeType="1" noTextEdit="1"/>
                  </p:cNvSpPr>
                  <p:nvPr/>
                </p:nvSpPr>
                <p:spPr>
                  <a:xfrm>
                    <a:off x="7696430" y="1045847"/>
                    <a:ext cx="5061103" cy="444471"/>
                  </a:xfrm>
                  <a:prstGeom prst="rect">
                    <a:avLst/>
                  </a:prstGeom>
                  <a:blipFill>
                    <a:blip r:embed="rId22"/>
                    <a:stretch>
                      <a:fillRect l="-852" b="-20339"/>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C577DC3-0442-95F9-01D6-5FCAD8A9CB84}"/>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6BE7227B-6F39-AC95-0F75-006345783764}"/>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256ADE-899E-BC8F-9002-78E627C839C1}"/>
                  </a:ext>
                </a:extLst>
              </p:cNvPr>
              <p:cNvCxnSpPr>
                <a:cxnSpLocks/>
                <a:endCxn id="13" idx="0"/>
              </p:cNvCxnSpPr>
              <p:nvPr/>
            </p:nvCxnSpPr>
            <p:spPr>
              <a:xfrm>
                <a:off x="6468573" y="1495916"/>
                <a:ext cx="30978" cy="12403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5B32EA-4ED9-27F7-5F4C-351D12928012}"/>
                      </a:ext>
                    </a:extLst>
                  </p:cNvPr>
                  <p:cNvSpPr txBox="1"/>
                  <p:nvPr/>
                </p:nvSpPr>
                <p:spPr>
                  <a:xfrm>
                    <a:off x="9036979" y="2654924"/>
                    <a:ext cx="1311957" cy="389143"/>
                  </a:xfrm>
                  <a:prstGeom prst="rect">
                    <a:avLst/>
                  </a:prstGeom>
                  <a:solidFill>
                    <a:schemeClr val="bg1"/>
                  </a:solid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r>
                              <a:rPr lang="en-GB" sz="1600" b="0" i="1" smtClean="0">
                                <a:latin typeface="Cambria Math" panose="02040503050406030204" pitchFamily="18" charset="0"/>
                              </a:rPr>
                              <m:t>𝑛</m:t>
                            </m:r>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865B32EA-4ED9-27F7-5F4C-351D12928012}"/>
                      </a:ext>
                    </a:extLst>
                  </p:cNvPr>
                  <p:cNvSpPr txBox="1">
                    <a:spLocks noRot="1" noChangeAspect="1" noMove="1" noResize="1" noEditPoints="1" noAdjustHandles="1" noChangeArrowheads="1" noChangeShapeType="1" noTextEdit="1"/>
                  </p:cNvSpPr>
                  <p:nvPr/>
                </p:nvSpPr>
                <p:spPr>
                  <a:xfrm>
                    <a:off x="9036979" y="2654924"/>
                    <a:ext cx="1311957" cy="389143"/>
                  </a:xfrm>
                  <a:prstGeom prst="rect">
                    <a:avLst/>
                  </a:prstGeom>
                  <a:blipFill>
                    <a:blip r:embed="rId23"/>
                    <a:stretch>
                      <a:fillRect l="-658" t="-5882" r="-24342" b="-33333"/>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C5B9869F-5BD8-62A0-D39E-77E34822606E}"/>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8F90F8-1F51-0F61-F99F-40273AB27C2F}"/>
                  </a:ext>
                </a:extLst>
              </p:cNvPr>
              <p:cNvSpPr txBox="1"/>
              <p:nvPr/>
            </p:nvSpPr>
            <p:spPr>
              <a:xfrm>
                <a:off x="4847795" y="155724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CC7BED8C-3472-60E7-B708-B1C88826832F}"/>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sp>
          <p:nvSpPr>
            <p:cNvPr id="41" name="TextBox 40">
              <a:extLst>
                <a:ext uri="{FF2B5EF4-FFF2-40B4-BE49-F238E27FC236}">
                  <a16:creationId xmlns:a16="http://schemas.microsoft.com/office/drawing/2014/main" id="{B0910BC8-A360-F4D5-6F78-2258904364E4}"/>
                </a:ext>
              </a:extLst>
            </p:cNvPr>
            <p:cNvSpPr txBox="1"/>
            <p:nvPr/>
          </p:nvSpPr>
          <p:spPr>
            <a:xfrm>
              <a:off x="12007567" y="1249136"/>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7EBB0C25-ED49-CC3E-A3DF-4DB80AE6C025}"/>
                </a:ext>
              </a:extLst>
            </p:cNvPr>
            <p:cNvSpPr txBox="1"/>
            <p:nvPr/>
          </p:nvSpPr>
          <p:spPr>
            <a:xfrm>
              <a:off x="10113424" y="2658044"/>
              <a:ext cx="402674" cy="307777"/>
            </a:xfrm>
            <a:prstGeom prst="rect">
              <a:avLst/>
            </a:prstGeom>
            <a:noFill/>
          </p:spPr>
          <p:txBody>
            <a:bodyPr wrap="none" rtlCol="0">
              <a:spAutoFit/>
            </a:bodyPr>
            <a:lstStyle/>
            <a:p>
              <a:r>
                <a:rPr lang="en-GB" sz="1400" noProof="0" dirty="0"/>
                <a:t>(3)</a:t>
              </a:r>
            </a:p>
          </p:txBody>
        </p:sp>
      </p:grpSp>
      <p:cxnSp>
        <p:nvCxnSpPr>
          <p:cNvPr id="49" name="Connector: Elbow 48">
            <a:extLst>
              <a:ext uri="{FF2B5EF4-FFF2-40B4-BE49-F238E27FC236}">
                <a16:creationId xmlns:a16="http://schemas.microsoft.com/office/drawing/2014/main" id="{756757D6-5657-7A7A-C70B-AA69B4CFB3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E2733F58-7608-A93D-1CA8-F6DFC7DE9B7F}"/>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E2733F58-7608-A93D-1CA8-F6DFC7DE9B7F}"/>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4"/>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BE2E9211-54BB-9E0F-1321-5CD8A651DC8D}"/>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57ADD43-F46C-C051-D608-90BADC7DE9B5}"/>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F2DF0DD-302B-280C-88AA-F077F300F02C}"/>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92151B-F292-3AE5-7021-13D89A26FE37}"/>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7492151B-F292-3AE5-7021-13D89A26FE37}"/>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5"/>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47021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C8B505-DECD-F482-9074-05F26EB3537E}"/>
            </a:ext>
          </a:extLst>
        </p:cNvPr>
        <p:cNvGrpSpPr/>
        <p:nvPr/>
      </p:nvGrpSpPr>
      <p:grpSpPr>
        <a:xfrm>
          <a:off x="0" y="0"/>
          <a:ext cx="0" cy="0"/>
          <a:chOff x="0" y="0"/>
          <a:chExt cx="0" cy="0"/>
        </a:xfrm>
      </p:grpSpPr>
      <p:pic>
        <p:nvPicPr>
          <p:cNvPr id="34" name="Graphic 33">
            <a:extLst>
              <a:ext uri="{FF2B5EF4-FFF2-40B4-BE49-F238E27FC236}">
                <a16:creationId xmlns:a16="http://schemas.microsoft.com/office/drawing/2014/main" id="{EC7D4141-D051-DB90-0D06-2B95DB7724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7" name="Graphic 26">
            <a:extLst>
              <a:ext uri="{FF2B5EF4-FFF2-40B4-BE49-F238E27FC236}">
                <a16:creationId xmlns:a16="http://schemas.microsoft.com/office/drawing/2014/main" id="{174C8EF7-E47E-7CFF-E2AA-A1529965B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2457" y="3072274"/>
            <a:ext cx="5044943" cy="3783708"/>
          </a:xfrm>
          <a:prstGeom prst="rect">
            <a:avLst/>
          </a:prstGeom>
        </p:spPr>
      </p:pic>
      <p:grpSp>
        <p:nvGrpSpPr>
          <p:cNvPr id="234" name="Group 233">
            <a:extLst>
              <a:ext uri="{FF2B5EF4-FFF2-40B4-BE49-F238E27FC236}">
                <a16:creationId xmlns:a16="http://schemas.microsoft.com/office/drawing/2014/main" id="{5C37396D-0737-3720-E42F-BD5B9092E875}"/>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D8CF8BF6-20CC-3489-8C98-D89B7C1F0E17}"/>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5067DC79-8526-A713-4596-1E9B55C6061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8D7B7ED-6C27-AEED-CE4C-DA936FAC25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4406469-12D3-0D3D-7C4F-D1B7DE1F655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A047EC3F-9661-1675-8B6F-E5F1A3334199}"/>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A2F8B6A8-60D4-927D-8D43-47B021173C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656D8EB-8389-CC0A-8F07-74B0EAECDD6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57069B4-C4E5-44FA-0791-8206F62AF7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8B2D1CE4-9AD8-B256-3FC4-4880FA4D3244}"/>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1508B2C3-2A96-CE70-2C90-2D17401789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75B60EA-8175-D7A2-AF6F-DEABA4936D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A844A87-5D2C-9F96-AC73-F06ADA5F4C9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571BC539-0A0B-9738-A990-79E66C5B4297}"/>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20C477EB-755B-4A29-DFDB-4F01A812CA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B05E6AC-87A4-AE18-90DF-57C732CC5A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25209DB-6101-6D9F-5C92-5E7BE478E6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F1CDCBC-76D9-0BC9-9CC9-FC322FADA77F}"/>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CF5DCD90-AA9E-84F6-F514-E9BDD7378A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7618F34-FF04-806A-3716-3182B5158C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C6CF6B5-EF2E-8D87-CB00-DFBE5986A2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9D6F029-9606-BBD1-2FDB-2ACFBD0C11D8}"/>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E1A5D93F-5547-1E61-A41B-09EB59684D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F69BC5E-6DDE-C23F-514C-2A6E071398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1FDD8F6-B12A-5A2A-2451-9F63D0E4186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82E19DA1-606A-0B55-9E24-F3B58BB65ABC}"/>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A65432A-D638-2AD3-5DD4-D2A4F107972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6AC00C5-7698-77B1-C51A-C5A746C4F3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D447BD2-0CFF-D680-8867-F8C5FB1F4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BEAF1DD-C523-F2B1-954E-8A3F12FEFE27}"/>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D9B0BEB2-7C27-C478-9B14-BE2D5BF7A0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7A5E2E4-0DF9-F300-6F6D-E603734AE0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C08AA77-9500-58F2-809D-2BB6217AF7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72111FF-2CE7-6B68-E96A-D10A18AC95F5}"/>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02FB8F7-11E0-1267-F579-0C1FCC38DF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F24CE54-7BCE-8864-F8D3-D51F952923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25FB61F-28EA-D1BC-1692-D97D42DD4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F1D725E4-8168-B0E4-BCDC-EAACD4A61AA4}"/>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82A75615-9F39-68A5-0393-B84FE3104A89}"/>
              </a:ext>
            </a:extLst>
          </p:cNvPr>
          <p:cNvSpPr>
            <a:spLocks noGrp="1"/>
          </p:cNvSpPr>
          <p:nvPr>
            <p:ph type="sldNum" idx="8"/>
          </p:nvPr>
        </p:nvSpPr>
        <p:spPr>
          <a:xfrm>
            <a:off x="-21874" y="6493320"/>
            <a:ext cx="637051"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44</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3D07BF92-5105-E822-F327-E5F9B3E1FEA9}"/>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C91078C8-1177-5E67-1148-829858D954D5}"/>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78B1F4E-0FC0-BF98-09C0-7383C714D897}"/>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B4C63E8A-0308-9F0B-5A1C-B834B78AEB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90B5A83F-8B97-9C5C-0162-C1199E0521D3}"/>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97113553-DD93-F629-C387-C793ECF102CC}"/>
              </a:ext>
            </a:extLst>
          </p:cNvPr>
          <p:cNvGrpSpPr>
            <a:grpSpLocks noChangeAspect="1"/>
          </p:cNvGrpSpPr>
          <p:nvPr/>
        </p:nvGrpSpPr>
        <p:grpSpPr>
          <a:xfrm>
            <a:off x="5413809" y="1249136"/>
            <a:ext cx="5836616" cy="1766274"/>
            <a:chOff x="4947080" y="1045847"/>
            <a:chExt cx="6708754" cy="2030196"/>
          </a:xfrm>
        </p:grpSpPr>
        <p:sp>
          <p:nvSpPr>
            <p:cNvPr id="24" name="Right Triangle 23">
              <a:extLst>
                <a:ext uri="{FF2B5EF4-FFF2-40B4-BE49-F238E27FC236}">
                  <a16:creationId xmlns:a16="http://schemas.microsoft.com/office/drawing/2014/main" id="{2CEDB546-B2C7-47AD-A8EB-DE72768E33CE}"/>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13096E08-27F8-8E0C-F798-3591EE6ECC69}"/>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68E3D8-8FCE-0A9F-B776-29B317C423B5}"/>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CC7B7-9D08-4CB5-B6FB-A83F0BA0A137}"/>
                    </a:ext>
                  </a:extLst>
                </p:cNvPr>
                <p:cNvSpPr txBox="1"/>
                <p:nvPr/>
              </p:nvSpPr>
              <p:spPr>
                <a:xfrm>
                  <a:off x="7696431" y="1045847"/>
                  <a:ext cx="3959403" cy="40941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112CC7B7-9D08-4CB5-B6FB-A83F0BA0A137}"/>
                    </a:ext>
                  </a:extLst>
                </p:cNvPr>
                <p:cNvSpPr txBox="1">
                  <a:spLocks noRot="1" noChangeAspect="1" noMove="1" noResize="1" noEditPoints="1" noAdjustHandles="1" noChangeArrowheads="1" noChangeShapeType="1" noTextEdit="1"/>
                </p:cNvSpPr>
                <p:nvPr/>
              </p:nvSpPr>
              <p:spPr>
                <a:xfrm>
                  <a:off x="7696431" y="1045847"/>
                  <a:ext cx="3959403" cy="409411"/>
                </a:xfrm>
                <a:prstGeom prst="rect">
                  <a:avLst/>
                </a:prstGeom>
                <a:blipFill>
                  <a:blip r:embed="rId11"/>
                  <a:stretch>
                    <a:fillRect l="-883"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6C4A7FD1-3C81-0E24-11B8-3965A5EC09FD}"/>
                </a:ext>
              </a:extLst>
            </p:cNvPr>
            <p:cNvSpPr txBox="1"/>
            <p:nvPr/>
          </p:nvSpPr>
          <p:spPr>
            <a:xfrm>
              <a:off x="6164025" y="2633183"/>
              <a:ext cx="671051" cy="389143"/>
            </a:xfrm>
            <a:prstGeom prst="rect">
              <a:avLst/>
            </a:prstGeom>
            <a:solidFill>
              <a:schemeClr val="bg1"/>
            </a:solidFill>
          </p:spPr>
          <p:txBody>
            <a:bodyPr wrap="none" rtlCol="0">
              <a:spAutoFit/>
            </a:bodyPr>
            <a:lstStyle/>
            <a:p>
              <a:r>
                <a:rPr lang="en-GB" sz="1600" noProof="0" dirty="0"/>
                <a:t>0-bit</a:t>
              </a:r>
            </a:p>
          </p:txBody>
        </p:sp>
        <p:cxnSp>
          <p:nvCxnSpPr>
            <p:cNvPr id="15" name="Straight Connector 14">
              <a:extLst>
                <a:ext uri="{FF2B5EF4-FFF2-40B4-BE49-F238E27FC236}">
                  <a16:creationId xmlns:a16="http://schemas.microsoft.com/office/drawing/2014/main" id="{D24DBA17-6E82-D895-3CE8-3D0F3804105A}"/>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025ABF-6D92-D3E8-FD4D-7E9C569EAA66}"/>
                </a:ext>
              </a:extLst>
            </p:cNvPr>
            <p:cNvCxnSpPr>
              <a:cxnSpLocks/>
              <a:stCxn id="4" idx="2"/>
              <a:endCxn id="13" idx="0"/>
            </p:cNvCxnSpPr>
            <p:nvPr/>
          </p:nvCxnSpPr>
          <p:spPr>
            <a:xfrm>
              <a:off x="6470975" y="1446468"/>
              <a:ext cx="28575"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1D793D-352D-CAE4-D8E4-5C9ABEDE37C3}"/>
                    </a:ext>
                  </a:extLst>
                </p:cNvPr>
                <p:cNvSpPr txBox="1"/>
                <p:nvPr/>
              </p:nvSpPr>
              <p:spPr>
                <a:xfrm>
                  <a:off x="8196320" y="2561682"/>
                  <a:ext cx="2627746" cy="514361"/>
                </a:xfrm>
                <a:prstGeom prst="rect">
                  <a:avLst/>
                </a:prstGeom>
                <a:solidFill>
                  <a:schemeClr val="bg1"/>
                </a:solidFill>
                <a:ln>
                  <a:solidFill>
                    <a:schemeClr val="bg1"/>
                  </a:solidFill>
                </a:ln>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m:rPr>
                                  <m:nor/>
                                </m:rPr>
                                <a:rPr lang="en-GB" sz="1600" dirty="0"/>
                                <m:t>Relative</m:t>
                              </m:r>
                              <m:r>
                                <m:rPr>
                                  <m:nor/>
                                </m:rPr>
                                <a:rPr lang="en-GB" sz="1600" dirty="0"/>
                                <m:t> </m:t>
                              </m:r>
                              <m:r>
                                <m:rPr>
                                  <m:nor/>
                                </m:rPr>
                                <a:rPr lang="de-DE" sz="1600" b="0" i="0" dirty="0" smtClean="0"/>
                                <m:t>e</m:t>
                              </m:r>
                              <m:r>
                                <m:rPr>
                                  <m:nor/>
                                </m:rPr>
                                <a:rPr lang="en-GB" sz="1600" dirty="0"/>
                                <m:t>rror</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981D793D-352D-CAE4-D8E4-5C9ABEDE37C3}"/>
                    </a:ext>
                  </a:extLst>
                </p:cNvPr>
                <p:cNvSpPr txBox="1">
                  <a:spLocks noRot="1" noChangeAspect="1" noMove="1" noResize="1" noEditPoints="1" noAdjustHandles="1" noChangeArrowheads="1" noChangeShapeType="1" noTextEdit="1"/>
                </p:cNvSpPr>
                <p:nvPr/>
              </p:nvSpPr>
              <p:spPr>
                <a:xfrm>
                  <a:off x="8196320" y="2561682"/>
                  <a:ext cx="2627746" cy="514361"/>
                </a:xfrm>
                <a:prstGeom prst="rect">
                  <a:avLst/>
                </a:prstGeom>
                <a:blipFill>
                  <a:blip r:embed="rId12"/>
                  <a:stretch>
                    <a:fillRect b="-3947"/>
                  </a:stretch>
                </a:blipFill>
                <a:ln>
                  <a:solidFill>
                    <a:schemeClr val="bg1"/>
                  </a:solidFill>
                </a:ln>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EE6B2F84-8D1D-92F4-76B0-E0450B90EDC7}"/>
                </a:ext>
              </a:extLst>
            </p:cNvPr>
            <p:cNvCxnSpPr>
              <a:cxnSpLocks/>
            </p:cNvCxnSpPr>
            <p:nvPr/>
          </p:nvCxnSpPr>
          <p:spPr>
            <a:xfrm>
              <a:off x="4947080" y="2086568"/>
              <a:ext cx="559621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B1048F-D438-EABF-2151-8215460BC9B0}"/>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7C42F634-EC40-A15D-C491-55629766AD1B}"/>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76937C27-1FEE-3398-404A-CFED68B85B67}"/>
              </a:ext>
            </a:extLst>
          </p:cNvPr>
          <p:cNvCxnSpPr>
            <a:cxnSpLocks/>
            <a:endCxn id="31" idx="1"/>
          </p:cNvCxnSpPr>
          <p:nvPr/>
        </p:nvCxnSpPr>
        <p:spPr>
          <a:xfrm flipV="1">
            <a:off x="8351166" y="529007"/>
            <a:ext cx="517299" cy="3260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D42BB9-3A7E-F383-3585-8CE00829EC1A}"/>
                  </a:ext>
                </a:extLst>
              </p:cNvPr>
              <p:cNvSpPr txBox="1"/>
              <p:nvPr/>
            </p:nvSpPr>
            <p:spPr>
              <a:xfrm>
                <a:off x="8868465" y="222192"/>
                <a:ext cx="2752036" cy="61363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de-DE" i="1">
                                      <a:latin typeface="Cambria Math" panose="02040503050406030204" pitchFamily="18" charset="0"/>
                                    </a:rPr>
                                    <m:t>2</m:t>
                                  </m:r>
                                </m:sub>
                              </m:sSub>
                              <m:f>
                                <m:fPr>
                                  <m:ctrlPr>
                                    <a:rPr lang="de-DE" i="1">
                                      <a:latin typeface="Cambria Math" panose="02040503050406030204" pitchFamily="18" charset="0"/>
                                    </a:rPr>
                                  </m:ctrlPr>
                                </m:fPr>
                                <m:num>
                                  <m:r>
                                    <a:rPr lang="de-DE" i="1">
                                      <a:latin typeface="Cambria Math" panose="02040503050406030204" pitchFamily="18" charset="0"/>
                                    </a:rPr>
                                    <m:t>1</m:t>
                                  </m:r>
                                </m:num>
                                <m:den>
                                  <m:r>
                                    <m:rPr>
                                      <m:nor/>
                                    </m:rPr>
                                    <a:rPr lang="en-GB" dirty="0"/>
                                    <m:t>Relative</m:t>
                                  </m:r>
                                  <m:r>
                                    <m:rPr>
                                      <m:nor/>
                                    </m:rPr>
                                    <a:rPr lang="en-GB" dirty="0"/>
                                    <m:t> </m:t>
                                  </m:r>
                                  <m:r>
                                    <m:rPr>
                                      <m:nor/>
                                    </m:rPr>
                                    <a:rPr lang="de-DE" dirty="0"/>
                                    <m:t>e</m:t>
                                  </m:r>
                                  <m:r>
                                    <m:rPr>
                                      <m:nor/>
                                    </m:rPr>
                                    <a:rPr lang="en-GB" dirty="0"/>
                                    <m:t>rror</m:t>
                                  </m:r>
                                </m:den>
                              </m:f>
                            </m:fName>
                            <m:e>
                              <m:r>
                                <a:rPr lang="en-GB" i="1">
                                  <a:latin typeface="Cambria Math" panose="02040503050406030204" pitchFamily="18" charset="0"/>
                                </a:rPr>
                                <m:t> </m:t>
                              </m:r>
                            </m:e>
                          </m:func>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48D42BB9-3A7E-F383-3585-8CE00829EC1A}"/>
                  </a:ext>
                </a:extLst>
              </p:cNvPr>
              <p:cNvSpPr txBox="1">
                <a:spLocks noRot="1" noChangeAspect="1" noMove="1" noResize="1" noEditPoints="1" noAdjustHandles="1" noChangeArrowheads="1" noChangeShapeType="1" noTextEdit="1"/>
              </p:cNvSpPr>
              <p:nvPr/>
            </p:nvSpPr>
            <p:spPr>
              <a:xfrm>
                <a:off x="8868465" y="222192"/>
                <a:ext cx="2752036" cy="61363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D63C53-5540-5444-FE19-F83AA632D568}"/>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8AD63C53-5540-5444-FE19-F83AA632D568}"/>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5976E5-E0FA-7066-78FE-C49F3628C08F}"/>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845976E5-E0FA-7066-78FE-C49F3628C08F}"/>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5C59BA-D481-783E-4910-2A1CBF3DC763}"/>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D75C59BA-D481-783E-4910-2A1CBF3DC763}"/>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97D6EE25-7C52-BBBF-FC2E-D22F0BE97F0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F51B8B25-40F6-D20C-D643-015059C187D5}"/>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636FCB3-662C-8621-28DE-4A01CD8548EA}"/>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A636FCB3-662C-8621-28DE-4A01CD8548EA}"/>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804483A6-42FD-CE1C-E362-0FE190FBD20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804483A6-42FD-CE1C-E362-0FE190FBD20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BB077930-3C9F-CD8A-998C-2BF500B15F48}"/>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7D3546C-47AE-7B34-7D35-685B67A223F5}"/>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27D3546C-47AE-7B34-7D35-685B67A223F5}"/>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D8910D90-A216-4943-2425-E8AC0D7949F1}"/>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A5B5394-550F-9005-91B0-D15E80DF29F4}"/>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A5B5394-550F-9005-91B0-D15E80DF29F4}"/>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EDD11E1B-BFB6-6B46-3F5F-C330854FF3A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8C9E72DD-E066-252F-6D30-FF7CFDE5AA73}"/>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B2FEC9C3-E322-B049-9D4A-E4C5D8296B38}"/>
              </a:ext>
            </a:extLst>
          </p:cNvPr>
          <p:cNvSpPr txBox="1"/>
          <p:nvPr/>
        </p:nvSpPr>
        <p:spPr>
          <a:xfrm>
            <a:off x="10567405" y="2622725"/>
            <a:ext cx="402674" cy="307777"/>
          </a:xfrm>
          <a:prstGeom prst="rect">
            <a:avLst/>
          </a:prstGeom>
          <a:noFill/>
        </p:spPr>
        <p:txBody>
          <a:bodyPr wrap="none" rtlCol="0">
            <a:spAutoFit/>
          </a:bodyPr>
          <a:lstStyle/>
          <a:p>
            <a:r>
              <a:rPr lang="en-GB" sz="1400" noProof="0" dirty="0"/>
              <a:t>(3)</a:t>
            </a:r>
          </a:p>
        </p:txBody>
      </p:sp>
      <p:cxnSp>
        <p:nvCxnSpPr>
          <p:cNvPr id="49" name="Connector: Elbow 48">
            <a:extLst>
              <a:ext uri="{FF2B5EF4-FFF2-40B4-BE49-F238E27FC236}">
                <a16:creationId xmlns:a16="http://schemas.microsoft.com/office/drawing/2014/main" id="{A889C876-C221-DA8A-0C09-91478F784A25}"/>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278841B-56D1-681E-73B6-D23688E4A8A1}"/>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F278841B-56D1-681E-73B6-D23688E4A8A1}"/>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7267F615-7A04-5C2C-3C2A-C290B7C16874}"/>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0C1391EB-63D2-1FE0-33D2-0C08EBAA4B39}"/>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CDB7940-B3B4-B85D-D1A6-307DA0B50E88}"/>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7C158E-EFD9-0EF6-7DF8-63CB1A81E0AC}"/>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057C158E-EFD9-0EF6-7DF8-63CB1A81E0AC}"/>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386345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D3DB-DDF6-0C22-B1B6-1DDABBCBD3AF}"/>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5D759F21-BFF5-7886-D23F-00B10BA96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6718" y="3043069"/>
            <a:ext cx="4868709" cy="3651531"/>
          </a:xfrm>
          <a:prstGeom prst="rect">
            <a:avLst/>
          </a:prstGeom>
        </p:spPr>
      </p:pic>
      <p:pic>
        <p:nvPicPr>
          <p:cNvPr id="34" name="Graphic 33">
            <a:extLst>
              <a:ext uri="{FF2B5EF4-FFF2-40B4-BE49-F238E27FC236}">
                <a16:creationId xmlns:a16="http://schemas.microsoft.com/office/drawing/2014/main" id="{1A3AE649-5DFF-48FE-98C7-4219808A9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8181" y="3058319"/>
            <a:ext cx="5042312" cy="3781734"/>
          </a:xfrm>
          <a:prstGeom prst="rect">
            <a:avLst/>
          </a:prstGeom>
        </p:spPr>
      </p:pic>
      <p:grpSp>
        <p:nvGrpSpPr>
          <p:cNvPr id="234" name="Group 233">
            <a:extLst>
              <a:ext uri="{FF2B5EF4-FFF2-40B4-BE49-F238E27FC236}">
                <a16:creationId xmlns:a16="http://schemas.microsoft.com/office/drawing/2014/main" id="{787E534E-D954-496B-31A8-C6496869C509}"/>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037A1FE4-3E7E-019F-EE48-B83E0B59855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FB85F173-C345-9A28-5A54-8EB70EBC8C7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51142E5-FDC8-DD77-5B8F-10BE2605343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66A11D6-AAF2-9DDA-6807-B6678A1B9B6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8627085-721E-1CE1-5EBD-BFD026168B80}"/>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27497F47-C20C-B5B3-43E3-3EF94039F6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CF2B4F9-EE61-E7C8-8BCA-B28029E7C81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BAA2657-DAF8-F92E-55AF-F5F8487815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64DAD54-C7CA-FE70-0DC3-F9B98415016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E3730327-CE52-969F-1B44-6599AE609F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5FC10D4-8993-668E-044D-336515169D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430DEB0-3223-5A77-0E4F-DF2B18E31C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815C166F-80F8-46DE-14AF-C9ECDAED0B78}"/>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93E14A91-6D84-F963-0AC8-E89B49D98F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4B61B2-5137-12E5-9FE7-C8E99505C7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7225BC1-37EF-2A08-6B54-168F008AD8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D3DD164-8BC4-1B09-C720-FAFAD324CED7}"/>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FA3FCB2-4397-018A-1663-326787591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2AA6C0B-B7D3-1341-B759-6C8761BE60C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33D3270-F856-B61B-BCD9-BFAFE3034D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73BC9389-46E5-5F4E-B52E-6E3F7C1D43C4}"/>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EFEC757-7C68-1327-056A-12BA3B7F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3CA4EC-CA9E-42E1-1703-84DE3C3BF2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CDC5073-AFF7-8FF7-5D30-75AB3BC7C6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8721C3C-7486-9000-FAF2-027068FB8CF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19C09ECA-A13B-C762-C92D-AAC49357DA3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882A97F-F8C5-2A1B-66A1-F0731140884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8F3D5DE-C343-6D7A-9B25-A38087ABD3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88367E9-0418-2786-1B13-5BAB80AE6733}"/>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6BDE2B5F-DA0D-2947-14B4-FA124E2A2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5C25FD9-78C3-D90B-AB74-3781D90FD9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405B2BC-E6BB-3CCC-6B82-061D7BA79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6C29BA62-F902-A1F2-1D3F-BA2A32D8003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A53757ED-25E5-47D5-F25E-1948595D01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86D956-F23A-2E8F-B6B5-4AF34B652A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BC5D575-775D-0A26-4382-FBDE01A3A2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A0402AC4-06F4-DE8E-54A4-7DBE728FA9C0}"/>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EA623603-F3C3-C7DE-A2A7-55D6CF08C797}"/>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45</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B5EC3D63-F10C-2CC8-4C82-8DB39848E993}"/>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B9BE766-4506-CF16-790B-47053883D7DA}"/>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52D8F5F4-7A4D-71FF-BB9C-788100032E11}"/>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E8A39A64-0D7D-C2AF-56A7-111D1A0822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B2D01289-8DDF-0A51-4753-086FF5C3C9E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Precision for localization</a:t>
            </a:r>
          </a:p>
        </p:txBody>
      </p:sp>
      <p:cxnSp>
        <p:nvCxnSpPr>
          <p:cNvPr id="30" name="Straight Arrow Connector 29">
            <a:extLst>
              <a:ext uri="{FF2B5EF4-FFF2-40B4-BE49-F238E27FC236}">
                <a16:creationId xmlns:a16="http://schemas.microsoft.com/office/drawing/2014/main" id="{2C6F07F1-E17E-8BD8-62DD-5B5CCACC641A}"/>
              </a:ext>
            </a:extLst>
          </p:cNvPr>
          <p:cNvCxnSpPr>
            <a:cxnSpLocks/>
            <a:endCxn id="31" idx="1"/>
          </p:cNvCxnSpPr>
          <p:nvPr/>
        </p:nvCxnSpPr>
        <p:spPr>
          <a:xfrm flipV="1">
            <a:off x="8334375" y="548700"/>
            <a:ext cx="558206" cy="97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63AD5ED-3B8B-C6F8-D297-F763C7522657}"/>
                  </a:ext>
                </a:extLst>
              </p:cNvPr>
              <p:cNvSpPr txBox="1"/>
              <p:nvPr/>
            </p:nvSpPr>
            <p:spPr>
              <a:xfrm>
                <a:off x="8892581" y="364034"/>
                <a:ext cx="2752036" cy="369332"/>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de-DE" b="0" i="1" noProof="0" smtClean="0">
                          <a:latin typeface="Cambria Math" panose="02040503050406030204" pitchFamily="18" charset="0"/>
                        </a:rPr>
                        <m:t>(1−</m:t>
                      </m:r>
                      <m:r>
                        <m:rPr>
                          <m:nor/>
                        </m:rPr>
                        <a:rPr lang="en-GB" dirty="0"/>
                        <m:t>Relative</m:t>
                      </m:r>
                      <m:r>
                        <m:rPr>
                          <m:nor/>
                        </m:rPr>
                        <a:rPr lang="en-GB" dirty="0"/>
                        <m:t> </m:t>
                      </m:r>
                      <m:r>
                        <m:rPr>
                          <m:nor/>
                        </m:rPr>
                        <a:rPr lang="de-DE" dirty="0"/>
                        <m:t>e</m:t>
                      </m:r>
                      <m:r>
                        <m:rPr>
                          <m:nor/>
                        </m:rPr>
                        <a:rPr lang="en-GB" dirty="0"/>
                        <m:t>rror</m:t>
                      </m:r>
                      <m:r>
                        <m:rPr>
                          <m:nor/>
                        </m:rPr>
                        <a:rPr lang="de-DE" b="0" i="0" dirty="0" smtClean="0"/>
                        <m:t>)</m:t>
                      </m:r>
                    </m:oMath>
                  </m:oMathPara>
                </a14:m>
                <a:endParaRPr lang="en-GB" noProof="0" dirty="0"/>
              </a:p>
            </p:txBody>
          </p:sp>
        </mc:Choice>
        <mc:Fallback xmlns="">
          <p:sp>
            <p:nvSpPr>
              <p:cNvPr id="31" name="TextBox 30">
                <a:extLst>
                  <a:ext uri="{FF2B5EF4-FFF2-40B4-BE49-F238E27FC236}">
                    <a16:creationId xmlns:a16="http://schemas.microsoft.com/office/drawing/2014/main" id="{563AD5ED-3B8B-C6F8-D297-F763C7522657}"/>
                  </a:ext>
                </a:extLst>
              </p:cNvPr>
              <p:cNvSpPr txBox="1">
                <a:spLocks noRot="1" noChangeAspect="1" noMove="1" noResize="1" noEditPoints="1" noAdjustHandles="1" noChangeArrowheads="1" noChangeShapeType="1" noTextEdit="1"/>
              </p:cNvSpPr>
              <p:nvPr/>
            </p:nvSpPr>
            <p:spPr>
              <a:xfrm>
                <a:off x="8892581" y="364034"/>
                <a:ext cx="2752036" cy="369332"/>
              </a:xfrm>
              <a:prstGeom prst="rect">
                <a:avLst/>
              </a:prstGeom>
              <a:blipFill>
                <a:blip r:embed="rId13"/>
                <a:stretch>
                  <a:fillRect l="-442" b="-12903"/>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335A016-7F5F-3397-EA04-E2F6A272357E}"/>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9335A016-7F5F-3397-EA04-E2F6A272357E}"/>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8E372B3-F3AA-B09A-6FD3-2E2D817223EE}"/>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48E372B3-F3AA-B09A-6FD3-2E2D817223EE}"/>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6A27D4-7D84-A152-30BB-C07501A92E3A}"/>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586A27D4-7D84-A152-30BB-C07501A92E3A}"/>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308B1DDC-9BC4-1DF2-BCD8-524677236DA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8F23F56F-44E5-7589-6430-4D8D85AD5710}"/>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F96815E7-602E-A303-65E6-2C6C3150BDE7}"/>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F96815E7-602E-A303-65E6-2C6C3150BDE7}"/>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9FF75FA2-438D-D753-D9C5-6FC3856905F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9FF75FA2-438D-D753-D9C5-6FC3856905F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1843542B-8DA1-9628-B7A1-C04FA5AB0406}"/>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7517369-4AAE-54FF-3948-E589AD2220CD}"/>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E7517369-4AAE-54FF-3948-E589AD2220CD}"/>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3A450569-C59C-7EB0-4C20-2070C6E2D272}"/>
              </a:ext>
            </a:extLst>
          </p:cNvPr>
          <p:cNvCxnSpPr>
            <a:cxnSpLocks/>
          </p:cNvCxnSpPr>
          <p:nvPr/>
        </p:nvCxnSpPr>
        <p:spPr>
          <a:xfrm>
            <a:off x="30466" y="2322108"/>
            <a:ext cx="2229364" cy="9915"/>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E9E497F-87FD-1C17-151F-9E5FF4DED010}"/>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1E9E497F-87FD-1C17-151F-9E5FF4DED010}"/>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1271E4BC-F41C-0F02-DCA3-10B86C544ADF}"/>
              </a:ext>
            </a:extLst>
          </p:cNvPr>
          <p:cNvSpPr txBox="1"/>
          <p:nvPr/>
        </p:nvSpPr>
        <p:spPr>
          <a:xfrm>
            <a:off x="11188930" y="379361"/>
            <a:ext cx="402674" cy="307777"/>
          </a:xfrm>
          <a:prstGeom prst="rect">
            <a:avLst/>
          </a:prstGeom>
          <a:noFill/>
        </p:spPr>
        <p:txBody>
          <a:bodyPr wrap="none" rtlCol="0">
            <a:spAutoFit/>
          </a:bodyPr>
          <a:lstStyle/>
          <a:p>
            <a:r>
              <a:rPr lang="en-GB" sz="1400" noProof="0" dirty="0"/>
              <a:t>(1)</a:t>
            </a:r>
          </a:p>
        </p:txBody>
      </p:sp>
      <p:cxnSp>
        <p:nvCxnSpPr>
          <p:cNvPr id="49" name="Connector: Elbow 48">
            <a:extLst>
              <a:ext uri="{FF2B5EF4-FFF2-40B4-BE49-F238E27FC236}">
                <a16:creationId xmlns:a16="http://schemas.microsoft.com/office/drawing/2014/main" id="{5E8CCEA8-E676-7EFD-944B-2A768EACBD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5D82F2C-0810-69B9-47B7-23E1CBCD9CA7}"/>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95D82F2C-0810-69B9-47B7-23E1CBCD9CA7}"/>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4671C05A-435B-3B68-4FE3-DB32BE749D69}"/>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49D49FCC-6E26-462D-5A45-CDFBE5AA1412}"/>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6326520-F39A-F472-62A8-776CA17F3864}"/>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D2E93D-0486-01B8-6026-1DD0B4E87A4D}"/>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8DD2E93D-0486-01B8-6026-1DD0B4E87A4D}"/>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grpSp>
        <p:nvGrpSpPr>
          <p:cNvPr id="8" name="Group 7">
            <a:extLst>
              <a:ext uri="{FF2B5EF4-FFF2-40B4-BE49-F238E27FC236}">
                <a16:creationId xmlns:a16="http://schemas.microsoft.com/office/drawing/2014/main" id="{8E659650-A73F-5AA4-14C7-F877CA87EFDA}"/>
              </a:ext>
            </a:extLst>
          </p:cNvPr>
          <p:cNvGrpSpPr>
            <a:grpSpLocks noChangeAspect="1"/>
          </p:cNvGrpSpPr>
          <p:nvPr/>
        </p:nvGrpSpPr>
        <p:grpSpPr>
          <a:xfrm>
            <a:off x="5716191" y="1033686"/>
            <a:ext cx="5304099" cy="1636891"/>
            <a:chOff x="5365324" y="1057325"/>
            <a:chExt cx="6096664" cy="1881481"/>
          </a:xfrm>
        </p:grpSpPr>
        <p:sp>
          <p:nvSpPr>
            <p:cNvPr id="12" name="Right Triangle 11">
              <a:extLst>
                <a:ext uri="{FF2B5EF4-FFF2-40B4-BE49-F238E27FC236}">
                  <a16:creationId xmlns:a16="http://schemas.microsoft.com/office/drawing/2014/main" id="{0E947CEB-C603-9791-6717-FFAFDBD32A47}"/>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14" name="Right Triangle 13">
              <a:extLst>
                <a:ext uri="{FF2B5EF4-FFF2-40B4-BE49-F238E27FC236}">
                  <a16:creationId xmlns:a16="http://schemas.microsoft.com/office/drawing/2014/main" id="{0BD45E94-E522-F327-66A0-A98A811E3DFD}"/>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20FBF7-AAB5-FA4C-8E5C-8D4491C09FBA}"/>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p:cxnSp>
          <p:nvCxnSpPr>
            <p:cNvPr id="29" name="Straight Connector 28">
              <a:extLst>
                <a:ext uri="{FF2B5EF4-FFF2-40B4-BE49-F238E27FC236}">
                  <a16:creationId xmlns:a16="http://schemas.microsoft.com/office/drawing/2014/main" id="{AB255C05-9439-D1A3-2BF3-15A620390926}"/>
                </a:ext>
              </a:extLst>
            </p:cNvPr>
            <p:cNvCxnSpPr>
              <a:cxnSpLocks/>
              <a:stCxn id="22" idx="2"/>
            </p:cNvCxnSpPr>
            <p:nvPr/>
          </p:nvCxnSpPr>
          <p:spPr>
            <a:xfrm>
              <a:off x="6470975" y="1446468"/>
              <a:ext cx="0"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4B0470D-39A2-BE6E-0ABF-E09C9217DF62}"/>
                    </a:ext>
                  </a:extLst>
                </p:cNvPr>
                <p:cNvSpPr txBox="1"/>
                <p:nvPr/>
              </p:nvSpPr>
              <p:spPr>
                <a:xfrm>
                  <a:off x="9909175" y="2549664"/>
                  <a:ext cx="1552813" cy="389142"/>
                </a:xfrm>
                <a:prstGeom prst="rect">
                  <a:avLst/>
                </a:prstGeom>
                <a:solidFill>
                  <a:schemeClr val="bg1"/>
                </a:solidFill>
                <a:ln>
                  <a:solidFill>
                    <a:schemeClr val="bg1"/>
                  </a:solidFill>
                </a:ln>
              </p:spPr>
              <p:txBody>
                <a:bodyPr wrap="none" rtlCol="0">
                  <a:spAutoFit/>
                </a:bodyPr>
                <a:lstStyle/>
                <a:p>
                  <a:r>
                    <a:rPr lang="de-DE" sz="1600" b="0" noProof="0" dirty="0"/>
                    <a:t>Precision</a:t>
                  </a:r>
                  <a14:m>
                    <m:oMath xmlns:m="http://schemas.openxmlformats.org/officeDocument/2006/math">
                      <m:r>
                        <a:rPr lang="de-DE" sz="1600" b="0" i="1" noProof="0" smtClean="0">
                          <a:latin typeface="Cambria Math" panose="02040503050406030204" pitchFamily="18" charset="0"/>
                        </a:rPr>
                        <m:t>=1</m:t>
                      </m:r>
                    </m:oMath>
                  </a14:m>
                  <a:endParaRPr lang="en-GB" sz="1600" noProof="0" dirty="0"/>
                </a:p>
              </p:txBody>
            </p:sp>
          </mc:Choice>
          <mc:Fallback xmlns="">
            <p:sp>
              <p:nvSpPr>
                <p:cNvPr id="36" name="TextBox 35">
                  <a:extLst>
                    <a:ext uri="{FF2B5EF4-FFF2-40B4-BE49-F238E27FC236}">
                      <a16:creationId xmlns:a16="http://schemas.microsoft.com/office/drawing/2014/main" id="{D4B0470D-39A2-BE6E-0ABF-E09C9217DF62}"/>
                    </a:ext>
                  </a:extLst>
                </p:cNvPr>
                <p:cNvSpPr txBox="1">
                  <a:spLocks noRot="1" noChangeAspect="1" noMove="1" noResize="1" noEditPoints="1" noAdjustHandles="1" noChangeArrowheads="1" noChangeShapeType="1" noTextEdit="1"/>
                </p:cNvSpPr>
                <p:nvPr/>
              </p:nvSpPr>
              <p:spPr>
                <a:xfrm>
                  <a:off x="9909175" y="2549664"/>
                  <a:ext cx="1552813" cy="389142"/>
                </a:xfrm>
                <a:prstGeom prst="rect">
                  <a:avLst/>
                </a:prstGeom>
                <a:blipFill>
                  <a:blip r:embed="rId23"/>
                  <a:stretch>
                    <a:fillRect l="-1786" t="-3509" b="-21053"/>
                  </a:stretch>
                </a:blipFill>
                <a:ln>
                  <a:solidFill>
                    <a:schemeClr val="bg1"/>
                  </a:solidFill>
                </a:ln>
              </p:spPr>
              <p:txBody>
                <a:bodyPr/>
                <a:lstStyle/>
                <a:p>
                  <a:r>
                    <a:rPr lang="LID4096">
                      <a:noFill/>
                    </a:rPr>
                    <a:t> </a:t>
                  </a:r>
                </a:p>
              </p:txBody>
            </p:sp>
          </mc:Fallback>
        </mc:AlternateContent>
        <p:cxnSp>
          <p:nvCxnSpPr>
            <p:cNvPr id="37" name="Straight Connector 36">
              <a:extLst>
                <a:ext uri="{FF2B5EF4-FFF2-40B4-BE49-F238E27FC236}">
                  <a16:creationId xmlns:a16="http://schemas.microsoft.com/office/drawing/2014/main" id="{E337F1A4-A7CA-6513-BD64-20A4EF97E69C}"/>
                </a:ext>
              </a:extLst>
            </p:cNvPr>
            <p:cNvCxnSpPr>
              <a:cxnSpLocks/>
            </p:cNvCxnSpPr>
            <p:nvPr/>
          </p:nvCxnSpPr>
          <p:spPr>
            <a:xfrm>
              <a:off x="5956902" y="2086568"/>
              <a:ext cx="488276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43CB574B-17FE-9B8A-4651-E5C3AB0584D2}"/>
              </a:ext>
            </a:extLst>
          </p:cNvPr>
          <p:cNvSpPr txBox="1"/>
          <p:nvPr/>
        </p:nvSpPr>
        <p:spPr>
          <a:xfrm>
            <a:off x="11153184" y="1069009"/>
            <a:ext cx="402674" cy="307777"/>
          </a:xfrm>
          <a:prstGeom prst="rect">
            <a:avLst/>
          </a:prstGeom>
          <a:noFill/>
        </p:spPr>
        <p:txBody>
          <a:bodyPr wrap="none" rtlCol="0">
            <a:spAutoFit/>
          </a:bodyPr>
          <a:lstStyle/>
          <a:p>
            <a:r>
              <a:rPr lang="en-GB" sz="1400" noProof="0" dirty="0"/>
              <a:t>(2)</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303C53-8E28-1A6D-6289-5643CD1BA7E8}"/>
                  </a:ext>
                </a:extLst>
              </p:cNvPr>
              <p:cNvSpPr txBox="1"/>
              <p:nvPr/>
            </p:nvSpPr>
            <p:spPr>
              <a:xfrm>
                <a:off x="5820416" y="2252877"/>
                <a:ext cx="1923833" cy="338555"/>
              </a:xfrm>
              <a:prstGeom prst="rect">
                <a:avLst/>
              </a:prstGeom>
              <a:solidFill>
                <a:schemeClr val="bg1"/>
              </a:solidFill>
            </p:spPr>
            <p:txBody>
              <a:bodyPr wrap="square" rtlCol="0">
                <a:spAutoFit/>
              </a:bodyPr>
              <a:lstStyle/>
              <a:p>
                <a:r>
                  <a:rPr lang="en-GB" sz="1600" noProof="0" dirty="0"/>
                  <a:t>Precision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5" name="TextBox 44">
                <a:extLst>
                  <a:ext uri="{FF2B5EF4-FFF2-40B4-BE49-F238E27FC236}">
                    <a16:creationId xmlns:a16="http://schemas.microsoft.com/office/drawing/2014/main" id="{7F303C53-8E28-1A6D-6289-5643CD1BA7E8}"/>
                  </a:ext>
                </a:extLst>
              </p:cNvPr>
              <p:cNvSpPr txBox="1">
                <a:spLocks noRot="1" noChangeAspect="1" noMove="1" noResize="1" noEditPoints="1" noAdjustHandles="1" noChangeArrowheads="1" noChangeShapeType="1" noTextEdit="1"/>
              </p:cNvSpPr>
              <p:nvPr/>
            </p:nvSpPr>
            <p:spPr>
              <a:xfrm>
                <a:off x="5820416" y="2252877"/>
                <a:ext cx="1923833" cy="338555"/>
              </a:xfrm>
              <a:prstGeom prst="rect">
                <a:avLst/>
              </a:prstGeom>
              <a:blipFill>
                <a:blip r:embed="rId24"/>
                <a:stretch>
                  <a:fillRect l="-1905" t="-5455" b="-23636"/>
                </a:stretch>
              </a:blipFill>
            </p:spPr>
            <p:txBody>
              <a:bodyPr/>
              <a:lstStyle/>
              <a:p>
                <a:r>
                  <a:rPr lang="LID4096">
                    <a:noFill/>
                  </a:rPr>
                  <a:t> </a:t>
                </a:r>
              </a:p>
            </p:txBody>
          </p:sp>
        </mc:Fallback>
      </mc:AlternateContent>
      <p:cxnSp>
        <p:nvCxnSpPr>
          <p:cNvPr id="46" name="Straight Connector 45">
            <a:extLst>
              <a:ext uri="{FF2B5EF4-FFF2-40B4-BE49-F238E27FC236}">
                <a16:creationId xmlns:a16="http://schemas.microsoft.com/office/drawing/2014/main" id="{FC8B8B47-684B-9A7B-082A-3A973110EDCC}"/>
              </a:ext>
            </a:extLst>
          </p:cNvPr>
          <p:cNvCxnSpPr>
            <a:cxnSpLocks/>
          </p:cNvCxnSpPr>
          <p:nvPr/>
        </p:nvCxnSpPr>
        <p:spPr>
          <a:xfrm>
            <a:off x="10066071" y="1372241"/>
            <a:ext cx="11515" cy="1040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45FB50-89EC-981B-496B-DED5296F30D0}"/>
                  </a:ext>
                </a:extLst>
              </p:cNvPr>
              <p:cNvSpPr txBox="1"/>
              <p:nvPr/>
            </p:nvSpPr>
            <p:spPr>
              <a:xfrm>
                <a:off x="9278771" y="1034344"/>
                <a:ext cx="1923833" cy="338555"/>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7" name="TextBox 46">
                <a:extLst>
                  <a:ext uri="{FF2B5EF4-FFF2-40B4-BE49-F238E27FC236}">
                    <a16:creationId xmlns:a16="http://schemas.microsoft.com/office/drawing/2014/main" id="{4C45FB50-89EC-981B-496B-DED5296F30D0}"/>
                  </a:ext>
                </a:extLst>
              </p:cNvPr>
              <p:cNvSpPr txBox="1">
                <a:spLocks noRot="1" noChangeAspect="1" noMove="1" noResize="1" noEditPoints="1" noAdjustHandles="1" noChangeArrowheads="1" noChangeShapeType="1" noTextEdit="1"/>
              </p:cNvSpPr>
              <p:nvPr/>
            </p:nvSpPr>
            <p:spPr>
              <a:xfrm>
                <a:off x="9278771" y="1034344"/>
                <a:ext cx="1923833" cy="338555"/>
              </a:xfrm>
              <a:prstGeom prst="rect">
                <a:avLst/>
              </a:prstGeom>
              <a:blipFill>
                <a:blip r:embed="rId25"/>
                <a:stretch>
                  <a:fillRect l="-1582" t="-5455" b="-23636"/>
                </a:stretch>
              </a:blipFill>
            </p:spPr>
            <p:txBody>
              <a:bodyPr/>
              <a:lstStyle/>
              <a:p>
                <a:r>
                  <a:rPr lang="LID4096">
                    <a:noFill/>
                  </a:rPr>
                  <a:t> </a:t>
                </a:r>
              </a:p>
            </p:txBody>
          </p:sp>
        </mc:Fallback>
      </mc:AlternateContent>
    </p:spTree>
    <p:extLst>
      <p:ext uri="{BB962C8B-B14F-4D97-AF65-F5344CB8AC3E}">
        <p14:creationId xmlns:p14="http://schemas.microsoft.com/office/powerpoint/2010/main" val="8860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3">
            <a:extLst>
              <a:ext uri="{FF2B5EF4-FFF2-40B4-BE49-F238E27FC236}">
                <a16:creationId xmlns:a16="http://schemas.microsoft.com/office/drawing/2014/main" id="{1009690B-26FB-4359-BF25-E8C6C0DF1143}"/>
              </a:ext>
            </a:extLst>
          </p:cNvPr>
          <p:cNvSpPr/>
          <p:nvPr/>
        </p:nvSpPr>
        <p:spPr>
          <a:xfrm>
            <a:off x="0" y="5561"/>
            <a:ext cx="4448375"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4" name="Slide Number Placeholder 3">
            <a:extLst>
              <a:ext uri="{FF2B5EF4-FFF2-40B4-BE49-F238E27FC236}">
                <a16:creationId xmlns:a16="http://schemas.microsoft.com/office/drawing/2014/main" id="{14E9BF32-F564-8A52-1EE6-28D2E97A4B56}"/>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46</a:t>
            </a:fld>
            <a:endParaRPr lang="en-GB" noProof="0" dirty="0"/>
          </a:p>
        </p:txBody>
      </p:sp>
      <p:sp>
        <p:nvSpPr>
          <p:cNvPr id="5" name="TextBox 33">
            <a:extLst>
              <a:ext uri="{FF2B5EF4-FFF2-40B4-BE49-F238E27FC236}">
                <a16:creationId xmlns:a16="http://schemas.microsoft.com/office/drawing/2014/main" id="{10AAE6B5-BC3C-59D0-CA47-26D4C93E9D5E}"/>
              </a:ext>
            </a:extLst>
          </p:cNvPr>
          <p:cNvSpPr/>
          <p:nvPr/>
        </p:nvSpPr>
        <p:spPr>
          <a:xfrm>
            <a:off x="77118" y="5561"/>
            <a:ext cx="444837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noProof="0" dirty="0">
                <a:solidFill>
                  <a:srgbClr val="000000"/>
                </a:solidFill>
                <a:latin typeface="Calibri"/>
              </a:rPr>
              <a:t>Performance (</a:t>
            </a:r>
            <a:r>
              <a:rPr lang="en-GB" sz="2800" spc="-1" noProof="0" dirty="0" err="1">
                <a:solidFill>
                  <a:srgbClr val="000000"/>
                </a:solidFill>
                <a:latin typeface="Calibri"/>
              </a:rPr>
              <a:t>WiFi</a:t>
            </a:r>
            <a:r>
              <a:rPr lang="en-GB" sz="2800" spc="-1" noProof="0" dirty="0">
                <a:solidFill>
                  <a:srgbClr val="000000"/>
                </a:solidFill>
                <a:latin typeface="Calibri"/>
              </a:rPr>
              <a:t> 802.11ad)</a:t>
            </a:r>
            <a:endParaRPr lang="en-GB" sz="2800" b="0" strike="noStrike" spc="-1" noProof="0" dirty="0">
              <a:latin typeface="Arial"/>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20 </a:t>
                          </a:r>
                          <a14:m>
                            <m:oMath xmlns:m="http://schemas.openxmlformats.org/officeDocument/2006/math">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6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61200889"/>
                      </a:ext>
                    </a:extLst>
                  </a:tr>
                  <a:tr h="297972">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rPr>
                                      <m:t>𝑠</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Sampling frequency</a:t>
                          </a: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0">
                    <a:tc>
                      <a:txBody>
                        <a:bodyPr/>
                        <a:lstStyle/>
                        <a:p>
                          <a:pPr algn="l" fontAlgn="t"/>
                          <a14:m>
                            <m:oMath xmlns:m="http://schemas.openxmlformats.org/officeDocument/2006/math">
                              <m:r>
                                <a:rPr lang="de-DE" sz="1600" b="0" i="1" u="none" strike="noStrike" noProof="0" smtClean="0">
                                  <a:solidFill>
                                    <a:srgbClr val="000000"/>
                                  </a:solidFill>
                                  <a:effectLst/>
                                  <a:latin typeface="Cambria Math" panose="02040503050406030204" pitchFamily="18" charset="0"/>
                                </a:rPr>
                                <m:t>𝑣</m:t>
                              </m:r>
                            </m:oMath>
                          </a14:m>
                          <a:r>
                            <a:rPr lang="en-GB" sz="16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Choice>
        <mc:Fallback xmlns="">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LID4096"/>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5355" t="-307547" r="-474" b="-326415"/>
                          </a:stretch>
                        </a:blipFill>
                      </a:tcPr>
                    </a:tc>
                    <a:extLst>
                      <a:ext uri="{0D108BD9-81ED-4DB2-BD59-A6C34878D82A}">
                        <a16:rowId xmlns:a16="http://schemas.microsoft.com/office/drawing/2014/main" val="161200889"/>
                      </a:ext>
                    </a:extLst>
                  </a:tr>
                  <a:tr h="297972">
                    <a:tc>
                      <a:txBody>
                        <a:bodyPr/>
                        <a:lstStyle/>
                        <a:p>
                          <a:endParaRPr lang="LID4096"/>
                        </a:p>
                      </a:txBody>
                      <a:tcPr marL="2075" marR="2075" marT="2075" marB="0" anchor="ctr">
                        <a:lnL>
                          <a:noFill/>
                        </a:lnL>
                        <a:lnR>
                          <a:noFill/>
                        </a:lnR>
                        <a:lnT w="6350" cap="flat" cmpd="sng" algn="ctr">
                          <a:noFill/>
                          <a:prstDash val="solid"/>
                          <a:round/>
                          <a:headEnd type="none" w="med" len="med"/>
                          <a:tailEnd type="none" w="med" len="med"/>
                        </a:lnT>
                        <a:lnB>
                          <a:noFill/>
                        </a:lnB>
                        <a:blipFill>
                          <a:blip r:embed="rId2"/>
                          <a:stretch>
                            <a:fillRect t="-440816" r="-454545" b="-253061"/>
                          </a:stretch>
                        </a:blipFill>
                      </a:tcPr>
                    </a:tc>
                    <a:tc>
                      <a:txBody>
                        <a:bodyPr/>
                        <a:lstStyle/>
                        <a:p>
                          <a:pPr algn="l" fontAlgn="t"/>
                          <a:r>
                            <a:rPr lang="en-GB" sz="1600" b="0" i="0" u="none" strike="noStrike" noProof="0">
                              <a:solidFill>
                                <a:srgbClr val="000000"/>
                              </a:solidFill>
                              <a:effectLst/>
                              <a:latin typeface="Calibri" panose="020F0502020204030204" pitchFamily="34" charset="0"/>
                            </a:rPr>
                            <a:t>Sampling frequency</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endParaRPr lang="LID4096"/>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14063" r="-454545" b="-93750"/>
                          </a:stretch>
                        </a:blip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245915">
                    <a:tc>
                      <a:txBody>
                        <a:bodyPr/>
                        <a:lstStyle/>
                        <a:p>
                          <a:endParaRPr lang="LID4096"/>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822500" r="-454545" b="-50000"/>
                          </a:stretch>
                        </a:blip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Fallback>
      </mc:AlternateContent>
      <p:cxnSp>
        <p:nvCxnSpPr>
          <p:cNvPr id="11" name="Straight Arrow Connector 10">
            <a:extLst>
              <a:ext uri="{FF2B5EF4-FFF2-40B4-BE49-F238E27FC236}">
                <a16:creationId xmlns:a16="http://schemas.microsoft.com/office/drawing/2014/main" id="{61326AB0-87DC-E6A4-50E3-14DACB070079}"/>
              </a:ext>
            </a:extLst>
          </p:cNvPr>
          <p:cNvCxnSpPr>
            <a:cxnSpLocks/>
          </p:cNvCxnSpPr>
          <p:nvPr/>
        </p:nvCxnSpPr>
        <p:spPr>
          <a:xfrm>
            <a:off x="5706882" y="1953795"/>
            <a:ext cx="640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877E2-C47B-8FA7-5CFF-C13C481D147E}"/>
                  </a:ext>
                </a:extLst>
              </p:cNvPr>
              <p:cNvSpPr txBox="1"/>
              <p:nvPr/>
            </p:nvSpPr>
            <p:spPr>
              <a:xfrm>
                <a:off x="11849008" y="202671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2" name="TextBox 11">
                <a:extLst>
                  <a:ext uri="{FF2B5EF4-FFF2-40B4-BE49-F238E27FC236}">
                    <a16:creationId xmlns:a16="http://schemas.microsoft.com/office/drawing/2014/main" id="{843877E2-C47B-8FA7-5CFF-C13C481D147E}"/>
                  </a:ext>
                </a:extLst>
              </p:cNvPr>
              <p:cNvSpPr txBox="1">
                <a:spLocks noRot="1" noChangeAspect="1" noMove="1" noResize="1" noEditPoints="1" noAdjustHandles="1" noChangeArrowheads="1" noChangeShapeType="1" noTextEdit="1"/>
              </p:cNvSpPr>
              <p:nvPr/>
            </p:nvSpPr>
            <p:spPr>
              <a:xfrm>
                <a:off x="11849008" y="2026716"/>
                <a:ext cx="161133" cy="276999"/>
              </a:xfrm>
              <a:prstGeom prst="rect">
                <a:avLst/>
              </a:prstGeom>
              <a:blipFill>
                <a:blip r:embed="rId3"/>
                <a:stretch>
                  <a:fillRect l="-30769" r="-23077" b="-652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4C3480-6182-79BA-43A6-C753E25F71CA}"/>
                  </a:ext>
                </a:extLst>
              </p:cNvPr>
              <p:cNvSpPr txBox="1"/>
              <p:nvPr/>
            </p:nvSpPr>
            <p:spPr>
              <a:xfrm>
                <a:off x="6736200" y="150653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7" name="TextBox 16">
                <a:extLst>
                  <a:ext uri="{FF2B5EF4-FFF2-40B4-BE49-F238E27FC236}">
                    <a16:creationId xmlns:a16="http://schemas.microsoft.com/office/drawing/2014/main" id="{1B4C3480-6182-79BA-43A6-C753E25F71CA}"/>
                  </a:ext>
                </a:extLst>
              </p:cNvPr>
              <p:cNvSpPr txBox="1">
                <a:spLocks noRot="1" noChangeAspect="1" noMove="1" noResize="1" noEditPoints="1" noAdjustHandles="1" noChangeArrowheads="1" noChangeShapeType="1" noTextEdit="1"/>
              </p:cNvSpPr>
              <p:nvPr/>
            </p:nvSpPr>
            <p:spPr>
              <a:xfrm>
                <a:off x="6736200" y="1506535"/>
                <a:ext cx="381730" cy="369332"/>
              </a:xfrm>
              <a:prstGeom prst="rect">
                <a:avLst/>
              </a:prstGeom>
              <a:blipFill>
                <a:blip r:embed="rId4"/>
                <a:stretch>
                  <a:fillRect/>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0DD5541D-A4B7-5244-05D0-82F27828C3FF}"/>
              </a:ext>
            </a:extLst>
          </p:cNvPr>
          <p:cNvSpPr/>
          <p:nvPr/>
        </p:nvSpPr>
        <p:spPr>
          <a:xfrm>
            <a:off x="7100793" y="148181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A1B202A-1494-3E9F-0702-3918E28B7C1F}"/>
                  </a:ext>
                </a:extLst>
              </p:cNvPr>
              <p:cNvSpPr txBox="1"/>
              <p:nvPr/>
            </p:nvSpPr>
            <p:spPr>
              <a:xfrm>
                <a:off x="7139739" y="1503827"/>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sub>
                      </m:sSub>
                    </m:oMath>
                  </m:oMathPara>
                </a14:m>
                <a:endParaRPr lang="en-GB" noProof="0" dirty="0"/>
              </a:p>
            </p:txBody>
          </p:sp>
        </mc:Choice>
        <mc:Fallback xmlns="">
          <p:sp>
            <p:nvSpPr>
              <p:cNvPr id="19" name="TextBox 18">
                <a:extLst>
                  <a:ext uri="{FF2B5EF4-FFF2-40B4-BE49-F238E27FC236}">
                    <a16:creationId xmlns:a16="http://schemas.microsoft.com/office/drawing/2014/main" id="{9A1B202A-1494-3E9F-0702-3918E28B7C1F}"/>
                  </a:ext>
                </a:extLst>
              </p:cNvPr>
              <p:cNvSpPr txBox="1">
                <a:spLocks noRot="1" noChangeAspect="1" noMove="1" noResize="1" noEditPoints="1" noAdjustHandles="1" noChangeArrowheads="1" noChangeShapeType="1" noTextEdit="1"/>
              </p:cNvSpPr>
              <p:nvPr/>
            </p:nvSpPr>
            <p:spPr>
              <a:xfrm>
                <a:off x="7139739" y="1503827"/>
                <a:ext cx="879774" cy="381515"/>
              </a:xfrm>
              <a:prstGeom prst="rect">
                <a:avLst/>
              </a:prstGeom>
              <a:blipFill>
                <a:blip r:embed="rId5"/>
                <a:stretch>
                  <a:fillRect/>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58A940B8-D36D-CD1E-7519-392433843691}"/>
              </a:ext>
            </a:extLst>
          </p:cNvPr>
          <p:cNvCxnSpPr>
            <a:cxnSpLocks/>
          </p:cNvCxnSpPr>
          <p:nvPr/>
        </p:nvCxnSpPr>
        <p:spPr>
          <a:xfrm>
            <a:off x="5706883" y="1258535"/>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0178E7-E766-A534-83BE-F3E35867166C}"/>
                  </a:ext>
                </a:extLst>
              </p:cNvPr>
              <p:cNvSpPr txBox="1"/>
              <p:nvPr/>
            </p:nvSpPr>
            <p:spPr>
              <a:xfrm>
                <a:off x="8386153" y="823572"/>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21" name="TextBox 20">
                <a:extLst>
                  <a:ext uri="{FF2B5EF4-FFF2-40B4-BE49-F238E27FC236}">
                    <a16:creationId xmlns:a16="http://schemas.microsoft.com/office/drawing/2014/main" id="{BF0178E7-E766-A534-83BE-F3E35867166C}"/>
                  </a:ext>
                </a:extLst>
              </p:cNvPr>
              <p:cNvSpPr txBox="1">
                <a:spLocks noRot="1" noChangeAspect="1" noMove="1" noResize="1" noEditPoints="1" noAdjustHandles="1" noChangeArrowheads="1" noChangeShapeType="1" noTextEdit="1"/>
              </p:cNvSpPr>
              <p:nvPr/>
            </p:nvSpPr>
            <p:spPr>
              <a:xfrm>
                <a:off x="8386153" y="823572"/>
                <a:ext cx="1799073" cy="394532"/>
              </a:xfrm>
              <a:prstGeom prst="rect">
                <a:avLst/>
              </a:prstGeom>
              <a:blipFill>
                <a:blip r:embed="rId6"/>
                <a:stretch>
                  <a:fillRect t="-7692" b="-16923"/>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7F3C6576-7E3C-B276-682C-7EE09CA2B31E}"/>
              </a:ext>
            </a:extLst>
          </p:cNvPr>
          <p:cNvSpPr/>
          <p:nvPr/>
        </p:nvSpPr>
        <p:spPr>
          <a:xfrm>
            <a:off x="5752884" y="145737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190F70-FE1A-EC51-4368-D137A4B60511}"/>
                  </a:ext>
                </a:extLst>
              </p:cNvPr>
              <p:cNvSpPr txBox="1"/>
              <p:nvPr/>
            </p:nvSpPr>
            <p:spPr>
              <a:xfrm>
                <a:off x="5791830" y="1479387"/>
                <a:ext cx="87977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0" i="1" noProof="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de-DE" i="1">
                                  <a:latin typeface="Cambria Math" panose="02040503050406030204" pitchFamily="18" charset="0"/>
                                </a:rPr>
                                <m:t>1</m:t>
                              </m:r>
                            </m:sub>
                          </m:sSub>
                        </m:sub>
                      </m:sSub>
                    </m:oMath>
                  </m:oMathPara>
                </a14:m>
                <a:endParaRPr lang="en-GB" noProof="0" dirty="0"/>
              </a:p>
            </p:txBody>
          </p:sp>
        </mc:Choice>
        <mc:Fallback xmlns="">
          <p:sp>
            <p:nvSpPr>
              <p:cNvPr id="26" name="TextBox 25">
                <a:extLst>
                  <a:ext uri="{FF2B5EF4-FFF2-40B4-BE49-F238E27FC236}">
                    <a16:creationId xmlns:a16="http://schemas.microsoft.com/office/drawing/2014/main" id="{73190F70-FE1A-EC51-4368-D137A4B60511}"/>
                  </a:ext>
                </a:extLst>
              </p:cNvPr>
              <p:cNvSpPr txBox="1">
                <a:spLocks noRot="1" noChangeAspect="1" noMove="1" noResize="1" noEditPoints="1" noAdjustHandles="1" noChangeArrowheads="1" noChangeShapeType="1" noTextEdit="1"/>
              </p:cNvSpPr>
              <p:nvPr/>
            </p:nvSpPr>
            <p:spPr>
              <a:xfrm>
                <a:off x="5791830" y="1479387"/>
                <a:ext cx="879774" cy="393121"/>
              </a:xfrm>
              <a:prstGeom prst="rect">
                <a:avLst/>
              </a:prstGeom>
              <a:blipFill>
                <a:blip r:embed="rId7"/>
                <a:stretch>
                  <a:fillRect/>
                </a:stretch>
              </a:blipFill>
            </p:spPr>
            <p:txBody>
              <a:bodyPr/>
              <a:lstStyle/>
              <a:p>
                <a:r>
                  <a:rPr lang="LID4096">
                    <a:noFill/>
                  </a:rPr>
                  <a:t> </a:t>
                </a:r>
              </a:p>
            </p:txBody>
          </p:sp>
        </mc:Fallback>
      </mc:AlternateContent>
      <p:sp>
        <p:nvSpPr>
          <p:cNvPr id="29" name="Rectangle: Rounded Corners 28">
            <a:extLst>
              <a:ext uri="{FF2B5EF4-FFF2-40B4-BE49-F238E27FC236}">
                <a16:creationId xmlns:a16="http://schemas.microsoft.com/office/drawing/2014/main" id="{2D5F9DC9-9B8F-0EEC-4E17-43416F03490E}"/>
              </a:ext>
            </a:extLst>
          </p:cNvPr>
          <p:cNvSpPr/>
          <p:nvPr/>
        </p:nvSpPr>
        <p:spPr>
          <a:xfrm>
            <a:off x="8167593" y="1469343"/>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A1B6B8-273D-90CA-372D-EF10999BDEDC}"/>
                  </a:ext>
                </a:extLst>
              </p:cNvPr>
              <p:cNvSpPr txBox="1"/>
              <p:nvPr/>
            </p:nvSpPr>
            <p:spPr>
              <a:xfrm>
                <a:off x="8206539" y="1491351"/>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r>
                            <a:rPr lang="de-DE">
                              <a:latin typeface="Cambria Math" panose="02040503050406030204" pitchFamily="18" charset="0"/>
                            </a:rPr>
                            <m:t>+1</m:t>
                          </m:r>
                        </m:sub>
                      </m:sSub>
                    </m:oMath>
                  </m:oMathPara>
                </a14:m>
                <a:endParaRPr lang="en-GB" noProof="0" dirty="0"/>
              </a:p>
            </p:txBody>
          </p:sp>
        </mc:Choice>
        <mc:Fallback xmlns="">
          <p:sp>
            <p:nvSpPr>
              <p:cNvPr id="30" name="TextBox 29">
                <a:extLst>
                  <a:ext uri="{FF2B5EF4-FFF2-40B4-BE49-F238E27FC236}">
                    <a16:creationId xmlns:a16="http://schemas.microsoft.com/office/drawing/2014/main" id="{C6A1B6B8-273D-90CA-372D-EF10999BDEDC}"/>
                  </a:ext>
                </a:extLst>
              </p:cNvPr>
              <p:cNvSpPr txBox="1">
                <a:spLocks noRot="1" noChangeAspect="1" noMove="1" noResize="1" noEditPoints="1" noAdjustHandles="1" noChangeArrowheads="1" noChangeShapeType="1" noTextEdit="1"/>
              </p:cNvSpPr>
              <p:nvPr/>
            </p:nvSpPr>
            <p:spPr>
              <a:xfrm>
                <a:off x="8206539" y="1491351"/>
                <a:ext cx="879774" cy="381515"/>
              </a:xfrm>
              <a:prstGeom prst="rect">
                <a:avLst/>
              </a:prstGeom>
              <a:blipFill>
                <a:blip r:embed="rId8"/>
                <a:stretch>
                  <a:fillRect/>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BD5C701B-3827-79E1-CCFB-1E852EDE03F2}"/>
              </a:ext>
            </a:extLst>
          </p:cNvPr>
          <p:cNvCxnSpPr>
            <a:cxnSpLocks/>
          </p:cNvCxnSpPr>
          <p:nvPr/>
        </p:nvCxnSpPr>
        <p:spPr>
          <a:xfrm>
            <a:off x="8127919" y="1246603"/>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27F6F12F-C6BB-8F37-52B9-2489E678C9B3}"/>
              </a:ext>
            </a:extLst>
          </p:cNvPr>
          <p:cNvSpPr/>
          <p:nvPr/>
        </p:nvSpPr>
        <p:spPr>
          <a:xfrm>
            <a:off x="10930288" y="1415996"/>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8A0708-18D8-07D0-A9D5-F2856613025B}"/>
                  </a:ext>
                </a:extLst>
              </p:cNvPr>
              <p:cNvSpPr txBox="1"/>
              <p:nvPr/>
            </p:nvSpPr>
            <p:spPr>
              <a:xfrm>
                <a:off x="10969234" y="1438004"/>
                <a:ext cx="879774"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TxT</m:t>
                          </m:r>
                          <m:r>
                            <m:rPr>
                              <m:sty m:val="p"/>
                            </m:rPr>
                            <a:rPr lang="de-DE" b="0" i="0" smtClean="0">
                              <a:latin typeface="Cambria Math" panose="02040503050406030204" pitchFamily="18" charset="0"/>
                            </a:rPr>
                            <m:t>y</m:t>
                          </m:r>
                        </m:sub>
                      </m:sSub>
                    </m:oMath>
                  </m:oMathPara>
                </a14:m>
                <a:endParaRPr lang="en-GB" noProof="0" dirty="0"/>
              </a:p>
            </p:txBody>
          </p:sp>
        </mc:Choice>
        <mc:Fallback xmlns="">
          <p:sp>
            <p:nvSpPr>
              <p:cNvPr id="34" name="TextBox 33">
                <a:extLst>
                  <a:ext uri="{FF2B5EF4-FFF2-40B4-BE49-F238E27FC236}">
                    <a16:creationId xmlns:a16="http://schemas.microsoft.com/office/drawing/2014/main" id="{268A0708-18D8-07D0-A9D5-F2856613025B}"/>
                  </a:ext>
                </a:extLst>
              </p:cNvPr>
              <p:cNvSpPr txBox="1">
                <a:spLocks noRot="1" noChangeAspect="1" noMove="1" noResize="1" noEditPoints="1" noAdjustHandles="1" noChangeArrowheads="1" noChangeShapeType="1" noTextEdit="1"/>
              </p:cNvSpPr>
              <p:nvPr/>
            </p:nvSpPr>
            <p:spPr>
              <a:xfrm>
                <a:off x="10969234" y="1438004"/>
                <a:ext cx="879774" cy="394852"/>
              </a:xfrm>
              <a:prstGeom prst="rect">
                <a:avLst/>
              </a:prstGeom>
              <a:blipFill>
                <a:blip r:embed="rId9"/>
                <a:stretch>
                  <a:fillRect b="-4615"/>
                </a:stretch>
              </a:blipFill>
            </p:spPr>
            <p:txBody>
              <a:bodyPr/>
              <a:lstStyle/>
              <a:p>
                <a:r>
                  <a:rPr lang="LID4096">
                    <a:noFill/>
                  </a:rPr>
                  <a:t> </a:t>
                </a:r>
              </a:p>
            </p:txBody>
          </p:sp>
        </mc:Fallback>
      </mc:AlternateContent>
      <p:cxnSp>
        <p:nvCxnSpPr>
          <p:cNvPr id="35" name="Straight Arrow Connector 34">
            <a:extLst>
              <a:ext uri="{FF2B5EF4-FFF2-40B4-BE49-F238E27FC236}">
                <a16:creationId xmlns:a16="http://schemas.microsoft.com/office/drawing/2014/main" id="{6ADCE602-1729-7A14-1A59-5DC87C2D7745}"/>
              </a:ext>
            </a:extLst>
          </p:cNvPr>
          <p:cNvCxnSpPr>
            <a:cxnSpLocks/>
          </p:cNvCxnSpPr>
          <p:nvPr/>
        </p:nvCxnSpPr>
        <p:spPr>
          <a:xfrm>
            <a:off x="5718460" y="626075"/>
            <a:ext cx="616949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0C3F26B-7E9F-83B3-9F67-9E57D9F09C91}"/>
                  </a:ext>
                </a:extLst>
              </p:cNvPr>
              <p:cNvSpPr txBox="1"/>
              <p:nvPr/>
            </p:nvSpPr>
            <p:spPr>
              <a:xfrm>
                <a:off x="8000882" y="157948"/>
                <a:ext cx="1921608" cy="422360"/>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𝑦</m:t>
                            </m:r>
                          </m:sub>
                        </m:sSub>
                      </m:sub>
                    </m:sSub>
                  </m:oMath>
                </a14:m>
                <a:r>
                  <a:rPr lang="en-GB" noProof="0" dirty="0"/>
                  <a:t> snapshots</a:t>
                </a:r>
              </a:p>
            </p:txBody>
          </p:sp>
        </mc:Choice>
        <mc:Fallback xmlns="">
          <p:sp>
            <p:nvSpPr>
              <p:cNvPr id="36" name="TextBox 35">
                <a:extLst>
                  <a:ext uri="{FF2B5EF4-FFF2-40B4-BE49-F238E27FC236}">
                    <a16:creationId xmlns:a16="http://schemas.microsoft.com/office/drawing/2014/main" id="{90C3F26B-7E9F-83B3-9F67-9E57D9F09C91}"/>
                  </a:ext>
                </a:extLst>
              </p:cNvPr>
              <p:cNvSpPr txBox="1">
                <a:spLocks noRot="1" noChangeAspect="1" noMove="1" noResize="1" noEditPoints="1" noAdjustHandles="1" noChangeArrowheads="1" noChangeShapeType="1" noTextEdit="1"/>
              </p:cNvSpPr>
              <p:nvPr/>
            </p:nvSpPr>
            <p:spPr>
              <a:xfrm>
                <a:off x="8000882" y="157948"/>
                <a:ext cx="1921608" cy="422360"/>
              </a:xfrm>
              <a:prstGeom prst="rect">
                <a:avLst/>
              </a:prstGeom>
              <a:blipFill>
                <a:blip r:embed="rId10"/>
                <a:stretch>
                  <a:fillRect t="-8696" b="-1014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E1F108-AA39-ECB0-39A3-E8821E99AEF3}"/>
                  </a:ext>
                </a:extLst>
              </p:cNvPr>
              <p:cNvSpPr txBox="1"/>
              <p:nvPr/>
            </p:nvSpPr>
            <p:spPr>
              <a:xfrm>
                <a:off x="9285690" y="1457379"/>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32E1F108-AA39-ECB0-39A3-E8821E99AEF3}"/>
                  </a:ext>
                </a:extLst>
              </p:cNvPr>
              <p:cNvSpPr txBox="1">
                <a:spLocks noRot="1" noChangeAspect="1" noMove="1" noResize="1" noEditPoints="1" noAdjustHandles="1" noChangeArrowheads="1" noChangeShapeType="1" noTextEdit="1"/>
              </p:cNvSpPr>
              <p:nvPr/>
            </p:nvSpPr>
            <p:spPr>
              <a:xfrm>
                <a:off x="9285690" y="1457379"/>
                <a:ext cx="381730"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55A32-FED5-9ED1-B986-55F6147C4DA7}"/>
                  </a:ext>
                </a:extLst>
              </p:cNvPr>
              <p:cNvSpPr txBox="1"/>
              <p:nvPr/>
            </p:nvSpPr>
            <p:spPr>
              <a:xfrm>
                <a:off x="10442734" y="144332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9" name="TextBox 38">
                <a:extLst>
                  <a:ext uri="{FF2B5EF4-FFF2-40B4-BE49-F238E27FC236}">
                    <a16:creationId xmlns:a16="http://schemas.microsoft.com/office/drawing/2014/main" id="{76455A32-FED5-9ED1-B986-55F6147C4DA7}"/>
                  </a:ext>
                </a:extLst>
              </p:cNvPr>
              <p:cNvSpPr txBox="1">
                <a:spLocks noRot="1" noChangeAspect="1" noMove="1" noResize="1" noEditPoints="1" noAdjustHandles="1" noChangeArrowheads="1" noChangeShapeType="1" noTextEdit="1"/>
              </p:cNvSpPr>
              <p:nvPr/>
            </p:nvSpPr>
            <p:spPr>
              <a:xfrm>
                <a:off x="10442734" y="1443320"/>
                <a:ext cx="381730" cy="369332"/>
              </a:xfrm>
              <a:prstGeom prst="rect">
                <a:avLst/>
              </a:prstGeom>
              <a:blipFill>
                <a:blip r:embed="rId12"/>
                <a:stretch>
                  <a:fillRect/>
                </a:stretch>
              </a:blipFill>
            </p:spPr>
            <p:txBody>
              <a:bodyPr/>
              <a:lstStyle/>
              <a:p>
                <a:r>
                  <a:rPr lang="LID4096">
                    <a:noFill/>
                  </a:rPr>
                  <a:t> </a:t>
                </a:r>
              </a:p>
            </p:txBody>
          </p:sp>
        </mc:Fallback>
      </mc:AlternateContent>
      <p:cxnSp>
        <p:nvCxnSpPr>
          <p:cNvPr id="42" name="Straight Arrow Connector 41">
            <a:extLst>
              <a:ext uri="{FF2B5EF4-FFF2-40B4-BE49-F238E27FC236}">
                <a16:creationId xmlns:a16="http://schemas.microsoft.com/office/drawing/2014/main" id="{AFCCBBF7-EE71-1EAB-9C97-F00AE7994B8A}"/>
              </a:ext>
            </a:extLst>
          </p:cNvPr>
          <p:cNvCxnSpPr>
            <a:cxnSpLocks/>
          </p:cNvCxnSpPr>
          <p:nvPr/>
        </p:nvCxnSpPr>
        <p:spPr>
          <a:xfrm>
            <a:off x="5827593" y="2197744"/>
            <a:ext cx="90860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63CCF80-3F5B-33D3-7A94-81D684551159}"/>
              </a:ext>
            </a:extLst>
          </p:cNvPr>
          <p:cNvSpPr txBox="1"/>
          <p:nvPr/>
        </p:nvSpPr>
        <p:spPr>
          <a:xfrm>
            <a:off x="-38947" y="6619051"/>
            <a:ext cx="11877173" cy="261610"/>
          </a:xfrm>
          <a:prstGeom prst="rect">
            <a:avLst/>
          </a:prstGeom>
          <a:noFill/>
        </p:spPr>
        <p:txBody>
          <a:bodyPr wrap="square">
            <a:spAutoFit/>
          </a:bodyPr>
          <a:lstStyle/>
          <a:p>
            <a:r>
              <a:rPr lang="en-US" sz="1100" dirty="0"/>
              <a:t>[1] T. S. Rappaport, Wireless Communications: Principles and Practice, 2nd ed. Upper Saddle River, NJ: Prentice Hall, 2009. (Eq. 4.40 c)</a:t>
            </a:r>
            <a:endParaRPr lang="LID4096" sz="1100" dirty="0"/>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r>
                                  <a:rPr lang="de-DE" sz="1600" b="0" noProof="0" smtClean="0">
                                    <a:latin typeface="Cambria Math" panose="02040503050406030204" pitchFamily="18" charset="0"/>
                                  </a:rPr>
                                  <m:t>≈</m:t>
                                </m:r>
                                <m:r>
                                  <a:rPr lang="es-ES" sz="1600" b="0" i="0" noProof="0" smtClean="0">
                                    <a:latin typeface="Cambria Math" panose="02040503050406030204" pitchFamily="18" charset="0"/>
                                  </a:rPr>
                                  <m:t>2</m:t>
                                </m:r>
                                <m:r>
                                  <a:rPr lang="es-ES" sz="1600" b="0" noProof="0" smtClean="0">
                                    <a:latin typeface="Cambria Math" panose="02040503050406030204" pitchFamily="18" charset="0"/>
                                  </a:rPr>
                                  <m:t>3</m:t>
                                </m:r>
                                <m:r>
                                  <a:rPr lang="de-DE" sz="1600" b="0" noProof="0" smtClean="0">
                                    <a:latin typeface="Cambria Math" panose="02040503050406030204" pitchFamily="18" charset="0"/>
                                  </a:rPr>
                                  <m:t> </m:t>
                                </m:r>
                                <m:r>
                                  <a:rPr lang="de-DE" sz="1600" b="0" noProof="0" smtClean="0">
                                    <a:latin typeface="Cambria Math" panose="02040503050406030204" pitchFamily="18" charset="0"/>
                                  </a:rPr>
                                  <m:t>𝜇</m:t>
                                </m:r>
                                <m:r>
                                  <m:rPr>
                                    <m:sty m:val="p"/>
                                  </m:rPr>
                                  <a:rPr lang="de-DE" sz="1600" b="0" noProof="0" smtClean="0">
                                    <a:latin typeface="Cambria Math" panose="02040503050406030204" pitchFamily="18" charset="0"/>
                                  </a:rPr>
                                  <m:t>s</m:t>
                                </m:r>
                              </m:oMath>
                            </m:oMathPara>
                          </a14:m>
                          <a:endParaRPr lang="LID4096" sz="1600" b="0" i="1" dirty="0"/>
                        </a:p>
                      </a:txBody>
                      <a:tcPr anchor="ctr">
                        <a:solidFill>
                          <a:srgbClr val="DAE3F3"/>
                        </a:solidFill>
                      </a:tcPr>
                    </a:tc>
                    <a:tc>
                      <a:txBody>
                        <a:bodyPr/>
                        <a:lstStyle/>
                        <a:p>
                          <a:pPr/>
                          <a14:m>
                            <m:oMathPara xmlns:m="http://schemas.openxmlformats.org/officeDocument/2006/math">
                              <m:oMathParaPr>
                                <m:jc m:val="left"/>
                              </m:oMathParaPr>
                              <m:oMath xmlns:m="http://schemas.openxmlformats.org/officeDocument/2006/math">
                                <m:f>
                                  <m:fPr>
                                    <m:ctrlPr>
                                      <a:rPr lang="de-DE" sz="1600" b="0" i="1" noProof="0" smtClean="0">
                                        <a:latin typeface="Cambria Math" panose="02040503050406030204" pitchFamily="18" charset="0"/>
                                      </a:rPr>
                                    </m:ctrlPr>
                                  </m:fPr>
                                  <m:num>
                                    <m:r>
                                      <a:rPr lang="de-DE" sz="1600" b="0" noProof="0" smtClean="0">
                                        <a:latin typeface="Cambria Math" panose="02040503050406030204" pitchFamily="18" charset="0"/>
                                      </a:rPr>
                                      <m:t>1</m:t>
                                    </m:r>
                                  </m:num>
                                  <m:den>
                                    <m:sSub>
                                      <m:sSubPr>
                                        <m:ctrlPr>
                                          <a:rPr lang="de-DE" sz="1600" b="0" i="1" noProof="0" smtClean="0">
                                            <a:latin typeface="Cambria Math" panose="02040503050406030204" pitchFamily="18" charset="0"/>
                                          </a:rPr>
                                        </m:ctrlPr>
                                      </m:sSubPr>
                                      <m:e>
                                        <m:r>
                                          <a:rPr lang="de-DE" sz="1600" b="0" noProof="0" smtClean="0">
                                            <a:latin typeface="Cambria Math" panose="02040503050406030204" pitchFamily="18" charset="0"/>
                                          </a:rPr>
                                          <m:t>𝑓</m:t>
                                        </m:r>
                                      </m:e>
                                      <m:sub>
                                        <m:r>
                                          <a:rPr lang="de-DE" sz="1600" b="0" noProof="0" smtClean="0">
                                            <a:latin typeface="Cambria Math" panose="02040503050406030204" pitchFamily="18" charset="0"/>
                                          </a:rPr>
                                          <m:t>𝑠</m:t>
                                        </m:r>
                                      </m:sub>
                                    </m:sSub>
                                  </m:den>
                                </m:f>
                                <m:r>
                                  <a:rPr lang="de-DE" sz="1600" b="0" noProof="0" smtClean="0">
                                    <a:latin typeface="Cambria Math" panose="02040503050406030204" pitchFamily="18" charset="0"/>
                                  </a:rPr>
                                  <m:t> </m:t>
                                </m:r>
                                <m:d>
                                  <m:dPr>
                                    <m:ctrlPr>
                                      <a:rPr lang="de-DE" sz="1600" b="0" i="1" noProof="0" smtClean="0">
                                        <a:latin typeface="Cambria Math" panose="02040503050406030204" pitchFamily="18" charset="0"/>
                                      </a:rPr>
                                    </m:ctrlPr>
                                  </m:dPr>
                                  <m:e>
                                    <m:r>
                                      <m:rPr>
                                        <m:sty m:val="p"/>
                                      </m:rPr>
                                      <a:rPr lang="de-DE" sz="1600" b="0" smtClean="0">
                                        <a:latin typeface="Cambria Math" panose="02040503050406030204" pitchFamily="18" charset="0"/>
                                      </a:rPr>
                                      <m:t>Preamble</m:t>
                                    </m:r>
                                    <m:r>
                                      <a:rPr lang="de-DE" sz="1600" b="0" smtClean="0">
                                        <a:latin typeface="Cambria Math" panose="02040503050406030204" pitchFamily="18" charset="0"/>
                                      </a:rPr>
                                      <m:t> </m:t>
                                    </m:r>
                                    <m:r>
                                      <m:rPr>
                                        <m:sty m:val="p"/>
                                      </m:rPr>
                                      <a:rPr lang="de-DE" sz="1600" b="0" smtClean="0">
                                        <a:latin typeface="Cambria Math" panose="02040503050406030204" pitchFamily="18" charset="0"/>
                                      </a:rPr>
                                      <m:t>field</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r>
                                      <a:rPr lang="es-ES" sz="1600" b="0" i="0" smtClean="0">
                                        <a:latin typeface="Cambria Math" panose="02040503050406030204" pitchFamily="18" charset="0"/>
                                      </a:rPr>
                                      <m:t>+</m:t>
                                    </m:r>
                                    <m:r>
                                      <m:rPr>
                                        <m:sty m:val="p"/>
                                      </m:rPr>
                                      <a:rPr lang="es-ES" sz="1600" b="0" i="0" smtClean="0">
                                        <a:latin typeface="Cambria Math" panose="02040503050406030204" pitchFamily="18" charset="0"/>
                                      </a:rPr>
                                      <m:t>Data</m:t>
                                    </m:r>
                                    <m:r>
                                      <a:rPr lang="es-ES" sz="1600" b="0" i="0" smtClean="0">
                                        <a:latin typeface="Cambria Math" panose="02040503050406030204" pitchFamily="18" charset="0"/>
                                      </a:rPr>
                                      <m:t> </m:t>
                                    </m:r>
                                    <m:r>
                                      <m:rPr>
                                        <m:sty m:val="p"/>
                                      </m:rPr>
                                      <a:rPr lang="es-ES" sz="1600" b="0" i="0" smtClean="0">
                                        <a:latin typeface="Cambria Math" panose="02040503050406030204" pitchFamily="18" charset="0"/>
                                      </a:rPr>
                                      <m:t>localization</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e>
                                </m:d>
                                <m:r>
                                  <a:rPr lang="es-ES" sz="1600" b="0" i="0" noProof="0" smtClean="0">
                                    <a:latin typeface="Cambria Math" panose="02040503050406030204" pitchFamily="18" charset="0"/>
                                  </a:rPr>
                                  <m:t>+</m:t>
                                </m:r>
                                <m:r>
                                  <m:rPr>
                                    <m:sty m:val="p"/>
                                  </m:rPr>
                                  <a:rPr lang="es-ES" sz="1600" b="0" i="0" noProof="0" smtClean="0">
                                    <a:latin typeface="Cambria Math" panose="02040503050406030204" pitchFamily="18" charset="0"/>
                                  </a:rPr>
                                  <m:t>Idle</m:t>
                                </m:r>
                                <m:r>
                                  <a:rPr lang="es-ES" sz="1600" b="0" i="0" noProof="0" smtClean="0">
                                    <a:latin typeface="Cambria Math" panose="02040503050406030204" pitchFamily="18" charset="0"/>
                                  </a:rPr>
                                  <m:t> </m:t>
                                </m:r>
                                <m:r>
                                  <m:rPr>
                                    <m:sty m:val="p"/>
                                  </m:rPr>
                                  <a:rPr lang="es-ES" sz="1600" b="0" i="0" noProof="0" smtClean="0">
                                    <a:latin typeface="Cambria Math" panose="02040503050406030204" pitchFamily="18" charset="0"/>
                                  </a:rPr>
                                  <m:t>Time</m:t>
                                </m:r>
                              </m:oMath>
                            </m:oMathPara>
                          </a14:m>
                          <a:endParaRPr lang="LID4096" sz="1600" b="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370840">
                    <a:tc>
                      <a:txBody>
                        <a:bodyPr/>
                        <a:lstStyle/>
                        <a:p>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c</m:t>
                                  </m:r>
                                  <m:r>
                                    <m:rPr>
                                      <m:sty m:val="p"/>
                                    </m:rPr>
                                    <a:rPr lang="de-DE" sz="1600" b="0" smtClean="0">
                                      <a:latin typeface="Cambria Math" panose="02040503050406030204" pitchFamily="18" charset="0"/>
                                    </a:rPr>
                                    <m:t>oh</m:t>
                                  </m:r>
                                </m:sub>
                              </m:sSub>
                              <m:r>
                                <a:rPr lang="de-DE" sz="1600" smtClean="0">
                                  <a:latin typeface="Cambria Math" panose="02040503050406030204" pitchFamily="18" charset="0"/>
                                </a:rPr>
                                <m:t>≈</m:t>
                              </m:r>
                              <m:r>
                                <a:rPr lang="en-GB" sz="1600" b="0" smtClean="0">
                                  <a:latin typeface="Cambria Math" panose="02040503050406030204" pitchFamily="18" charset="0"/>
                                </a:rPr>
                                <m:t>6.6 </m:t>
                              </m:r>
                              <m:r>
                                <m:rPr>
                                  <m:sty m:val="p"/>
                                </m:rPr>
                                <a:rPr lang="en-GB" sz="1600" b="0" smtClean="0">
                                  <a:latin typeface="Cambria Math" panose="02040503050406030204" pitchFamily="18" charset="0"/>
                                </a:rPr>
                                <m:t>ms</m:t>
                              </m:r>
                            </m:oMath>
                          </a14:m>
                          <a:r>
                            <a:rPr lang="en-GB" sz="1600" dirty="0"/>
                            <a:t> </a:t>
                          </a:r>
                          <a:endParaRPr lang="LID4096" sz="1600" dirty="0"/>
                        </a:p>
                      </a:txBody>
                      <a:tcPr anchor="ctr">
                        <a:solidFill>
                          <a:schemeClr val="bg1"/>
                        </a:solidFill>
                      </a:tcPr>
                    </a:tc>
                    <a:tc>
                      <a:txBody>
                        <a:bodyPr/>
                        <a:lstStyle/>
                        <a:p>
                          <a14:m>
                            <m:oMath xmlns:m="http://schemas.openxmlformats.org/officeDocument/2006/math">
                              <m:rad>
                                <m:radPr>
                                  <m:degHide m:val="on"/>
                                  <m:ctrlPr>
                                    <a:rPr lang="de-DE" sz="1600" b="0" i="1" smtClean="0">
                                      <a:latin typeface="Cambria Math" panose="02040503050406030204" pitchFamily="18" charset="0"/>
                                    </a:rPr>
                                  </m:ctrlPr>
                                </m:radPr>
                                <m:deg/>
                                <m:e>
                                  <m:f>
                                    <m:fPr>
                                      <m:ctrlPr>
                                        <a:rPr lang="de-DE" sz="1600" b="0" i="1" smtClean="0">
                                          <a:latin typeface="Cambria Math" panose="02040503050406030204" pitchFamily="18" charset="0"/>
                                        </a:rPr>
                                      </m:ctrlPr>
                                    </m:fPr>
                                    <m:num>
                                      <m:r>
                                        <a:rPr lang="de-DE" sz="1600" b="0" smtClean="0">
                                          <a:latin typeface="Cambria Math" panose="02040503050406030204" pitchFamily="18" charset="0"/>
                                        </a:rPr>
                                        <m:t>9</m:t>
                                      </m:r>
                                    </m:num>
                                    <m:den>
                                      <m:r>
                                        <a:rPr lang="de-DE" sz="1600" b="0" smtClean="0">
                                          <a:latin typeface="Cambria Math" panose="02040503050406030204" pitchFamily="18" charset="0"/>
                                        </a:rPr>
                                        <m:t>16</m:t>
                                      </m:r>
                                      <m:r>
                                        <a:rPr lang="de-DE" sz="1600" b="0" smtClean="0">
                                          <a:latin typeface="Cambria Math" panose="02040503050406030204" pitchFamily="18" charset="0"/>
                                        </a:rPr>
                                        <m:t>𝜋</m:t>
                                      </m:r>
                                    </m:den>
                                  </m:f>
                                </m:e>
                              </m:rad>
                              <m:f>
                                <m:fPr>
                                  <m:ctrlPr>
                                    <a:rPr lang="de-DE" sz="1600" b="0" i="1" smtClean="0">
                                      <a:latin typeface="Cambria Math" panose="02040503050406030204" pitchFamily="18" charset="0"/>
                                    </a:rPr>
                                  </m:ctrlPr>
                                </m:fPr>
                                <m:num>
                                  <m:r>
                                    <a:rPr lang="de-DE" sz="1600" b="0" smtClean="0">
                                      <a:latin typeface="Cambria Math" panose="02040503050406030204" pitchFamily="18" charset="0"/>
                                    </a:rPr>
                                    <m:t>1</m:t>
                                  </m:r>
                                </m:num>
                                <m:den>
                                  <m:sSub>
                                    <m:sSubPr>
                                      <m:ctrlPr>
                                        <a:rPr lang="de-DE" sz="1600" i="1" smtClean="0">
                                          <a:latin typeface="Cambria Math" panose="02040503050406030204" pitchFamily="18" charset="0"/>
                                        </a:rPr>
                                      </m:ctrlPr>
                                    </m:sSubPr>
                                    <m:e>
                                      <m:r>
                                        <a:rPr lang="de-DE" sz="1600" b="0" smtClean="0">
                                          <a:latin typeface="Cambria Math" panose="02040503050406030204" pitchFamily="18" charset="0"/>
                                        </a:rPr>
                                        <m:t>𝜈</m:t>
                                      </m:r>
                                    </m:e>
                                    <m:sub>
                                      <m:r>
                                        <m:rPr>
                                          <m:sty m:val="p"/>
                                        </m:rPr>
                                        <a:rPr lang="de-DE" sz="1600" b="0" smtClean="0">
                                          <a:latin typeface="Cambria Math" panose="02040503050406030204" pitchFamily="18" charset="0"/>
                                        </a:rPr>
                                        <m:t>max</m:t>
                                      </m:r>
                                    </m:sub>
                                  </m:sSub>
                                </m:den>
                              </m:f>
                            </m:oMath>
                          </a14:m>
                          <a:r>
                            <a:rPr lang="de-DE" sz="1600" dirty="0"/>
                            <a:t>,    </a:t>
                          </a:r>
                          <a14:m>
                            <m:oMath xmlns:m="http://schemas.openxmlformats.org/officeDocument/2006/math">
                              <m:sSub>
                                <m:sSubPr>
                                  <m:ctrlPr>
                                    <a:rPr lang="de-DE" sz="1600" i="1">
                                      <a:latin typeface="Cambria Math" panose="02040503050406030204" pitchFamily="18" charset="0"/>
                                    </a:rPr>
                                  </m:ctrlPr>
                                </m:sSubPr>
                                <m:e>
                                  <m:r>
                                    <a:rPr lang="de-DE" sz="1600">
                                      <a:latin typeface="Cambria Math" panose="02040503050406030204" pitchFamily="18" charset="0"/>
                                    </a:rPr>
                                    <m:t>𝜈</m:t>
                                  </m:r>
                                </m:e>
                                <m:sub>
                                  <m:r>
                                    <m:rPr>
                                      <m:sty m:val="p"/>
                                    </m:rPr>
                                    <a:rPr lang="de-DE" sz="1600">
                                      <a:latin typeface="Cambria Math" panose="02040503050406030204" pitchFamily="18" charset="0"/>
                                    </a:rPr>
                                    <m:t>max</m:t>
                                  </m:r>
                                </m:sub>
                              </m:sSub>
                              <m:r>
                                <a:rPr lang="de-DE" sz="1600" b="0" smtClean="0">
                                  <a:latin typeface="Cambria Math" panose="02040503050406030204" pitchFamily="18" charset="0"/>
                                </a:rPr>
                                <m:t>=</m:t>
                              </m:r>
                              <m:r>
                                <a:rPr lang="de-DE" sz="1600" b="0" smtClean="0">
                                  <a:latin typeface="Cambria Math" panose="02040503050406030204" pitchFamily="18" charset="0"/>
                                </a:rPr>
                                <m:t>𝑣</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smtClean="0">
                                          <a:latin typeface="Cambria Math" panose="02040503050406030204" pitchFamily="18" charset="0"/>
                                        </a:rPr>
                                        <m:t>𝑓</m:t>
                                      </m:r>
                                    </m:e>
                                    <m:sub>
                                      <m:r>
                                        <a:rPr lang="de-DE" sz="1600" b="0" smtClean="0">
                                          <a:latin typeface="Cambria Math" panose="02040503050406030204" pitchFamily="18" charset="0"/>
                                        </a:rPr>
                                        <m:t>𝑐</m:t>
                                      </m:r>
                                    </m:sub>
                                  </m:sSub>
                                </m:num>
                                <m:den>
                                  <m:r>
                                    <a:rPr lang="de-DE" sz="1600" b="0" smtClean="0">
                                      <a:latin typeface="Cambria Math" panose="02040503050406030204" pitchFamily="18" charset="0"/>
                                    </a:rPr>
                                    <m:t>𝑐</m:t>
                                  </m:r>
                                </m:den>
                              </m:f>
                            </m:oMath>
                          </a14:m>
                          <a:r>
                            <a:rPr lang="de-DE" sz="1600" dirty="0"/>
                            <a:t>    [1]</a:t>
                          </a:r>
                        </a:p>
                        <a:p>
                          <a:pPr/>
                          <a14:m>
                            <m:oMathPara xmlns:m="http://schemas.openxmlformats.org/officeDocument/2006/math">
                              <m:oMathParaPr>
                                <m:jc m:val="centerGroup"/>
                              </m:oMathParaPr>
                              <m:oMath xmlns:m="http://schemas.openxmlformats.org/officeDocument/2006/math">
                                <m:r>
                                  <a:rPr lang="en-GB" sz="1600" b="0" smtClean="0">
                                    <a:latin typeface="Cambria Math" panose="02040503050406030204" pitchFamily="18" charset="0"/>
                                  </a:rPr>
                                  <m:t>         </m:t>
                                </m:r>
                              </m:oMath>
                            </m:oMathPara>
                          </a14:m>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loc</m:t>
                                  </m:r>
                                </m:sub>
                              </m:sSub>
                            </m:oMath>
                          </a14:m>
                          <a:r>
                            <a:rPr lang="en-GB" sz="1600" dirty="0"/>
                            <a:t> </a:t>
                          </a:r>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t> </a:t>
                          </a:r>
                          <a14:m>
                            <m:oMath xmlns:m="http://schemas.openxmlformats.org/officeDocument/2006/math">
                              <m:sSub>
                                <m:sSubPr>
                                  <m:ctrlPr>
                                    <a:rPr lang="en-GB" sz="1600" b="0" i="1" noProof="0" smtClean="0">
                                      <a:latin typeface="Cambria Math" panose="02040503050406030204" pitchFamily="18" charset="0"/>
                                    </a:rPr>
                                  </m:ctrlPr>
                                </m:sSubPr>
                                <m:e>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b="0" smtClean="0">
                                          <a:latin typeface="Cambria Math" panose="02040503050406030204" pitchFamily="18" charset="0"/>
                                        </a:rPr>
                                        <m:t>𝑥</m:t>
                                      </m:r>
                                    </m:sub>
                                  </m:sSub>
                                  <m:r>
                                    <a:rPr lang="de-DE" sz="160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a:latin typeface="Cambria Math" panose="02040503050406030204" pitchFamily="18" charset="0"/>
                                        </a:rPr>
                                        <m:t>𝑦</m:t>
                                      </m:r>
                                    </m:sub>
                                  </m:sSub>
                                  <m:r>
                                    <a:rPr lang="de-DE" sz="1600" smtClean="0">
                                      <a:latin typeface="Cambria Math" panose="02040503050406030204" pitchFamily="18" charset="0"/>
                                    </a:rPr>
                                    <m:t>×</m:t>
                                  </m:r>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oMath>
                          </a14:m>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𝑥</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s-ES" sz="1600" b="0" i="1" noProof="0" smtClean="0">
                                  <a:latin typeface="Cambria Math" panose="02040503050406030204" pitchFamily="18" charset="0"/>
                                  <a:ea typeface="Cambria Math" panose="02040503050406030204" pitchFamily="18" charset="0"/>
                                </a:rPr>
                                <m:t>=</m:t>
                              </m:r>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𝑦</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n-GB" sz="1600" b="0" i="1" smtClean="0">
                                  <a:latin typeface="Cambria Math" panose="02040503050406030204" pitchFamily="18" charset="0"/>
                                </a:rPr>
                                <m:t>=</m:t>
                              </m:r>
                              <m:r>
                                <a:rPr lang="en-GB" sz="1600" b="0" i="0" smtClean="0">
                                  <a:latin typeface="Cambria Math" panose="02040503050406030204" pitchFamily="18" charset="0"/>
                                </a:rPr>
                                <m:t>17</m:t>
                              </m:r>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lang="de-DE" sz="1600" i="1" smtClean="0">
                                      <a:latin typeface="Cambria Math" panose="02040503050406030204" pitchFamily="18" charset="0"/>
                                    </a:rPr>
                                  </m:ctrlPr>
                                </m:radPr>
                                <m:deg/>
                                <m:e>
                                  <m:f>
                                    <m:fPr>
                                      <m:ctrlPr>
                                        <a:rPr lang="de-DE"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en-GB" sz="1600" b="0" i="0" smtClean="0">
                                              <a:latin typeface="Cambria Math" panose="02040503050406030204" pitchFamily="18" charset="0"/>
                                            </a:rPr>
                                            <m:t>coh</m:t>
                                          </m:r>
                                        </m:sub>
                                      </m:sSub>
                                    </m:num>
                                    <m:den>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den>
                                  </m:f>
                                </m:e>
                              </m:rad>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Choice>
        <mc:Fallback xmlns="">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592328">
                    <a:tc>
                      <a:txBody>
                        <a:bodyPr/>
                        <a:lstStyle/>
                        <a:p>
                          <a:endParaRPr lang="LID4096"/>
                        </a:p>
                      </a:txBody>
                      <a:tcPr anchor="ctr">
                        <a:blipFill>
                          <a:blip r:embed="rId13"/>
                          <a:stretch>
                            <a:fillRect r="-304941" b="-304124"/>
                          </a:stretch>
                        </a:blipFill>
                      </a:tcPr>
                    </a:tc>
                    <a:tc>
                      <a:txBody>
                        <a:bodyPr/>
                        <a:lstStyle/>
                        <a:p>
                          <a:endParaRPr lang="LID4096"/>
                        </a:p>
                      </a:txBody>
                      <a:tcPr anchor="ctr">
                        <a:blipFill>
                          <a:blip r:embed="rId13"/>
                          <a:stretch>
                            <a:fillRect l="-35565" r="-8452" b="-30412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831533">
                    <a:tc>
                      <a:txBody>
                        <a:bodyPr/>
                        <a:lstStyle/>
                        <a:p>
                          <a:endParaRPr lang="LID4096"/>
                        </a:p>
                      </a:txBody>
                      <a:tcPr anchor="ctr">
                        <a:blipFill>
                          <a:blip r:embed="rId13"/>
                          <a:stretch>
                            <a:fillRect t="-70803" r="-304941" b="-115328"/>
                          </a:stretch>
                        </a:blipFill>
                      </a:tcPr>
                    </a:tc>
                    <a:tc>
                      <a:txBody>
                        <a:bodyPr/>
                        <a:lstStyle/>
                        <a:p>
                          <a:endParaRPr lang="LID4096"/>
                        </a:p>
                      </a:txBody>
                      <a:tcPr anchor="ctr">
                        <a:blipFill>
                          <a:blip r:embed="rId13"/>
                          <a:stretch>
                            <a:fillRect l="-35565" t="-70803" r="-8452" b="-1153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endParaRPr lang="LID4096"/>
                        </a:p>
                      </a:txBody>
                      <a:tcPr anchor="ctr">
                        <a:blipFill>
                          <a:blip r:embed="rId13"/>
                          <a:stretch>
                            <a:fillRect t="-383607" r="-304941" b="-159016"/>
                          </a:stretch>
                        </a:blipFill>
                      </a:tcPr>
                    </a:tc>
                    <a:tc>
                      <a:txBody>
                        <a:bodyPr/>
                        <a:lstStyle/>
                        <a:p>
                          <a:endParaRPr lang="LID4096"/>
                        </a:p>
                      </a:txBody>
                      <a:tcPr anchor="ctr">
                        <a:blipFill>
                          <a:blip r:embed="rId13"/>
                          <a:stretch>
                            <a:fillRect l="-35565" t="-383607" r="-8452" b="-15901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587693">
                    <a:tc>
                      <a:txBody>
                        <a:bodyPr/>
                        <a:lstStyle/>
                        <a:p>
                          <a:endParaRPr lang="LID4096"/>
                        </a:p>
                      </a:txBody>
                      <a:tcPr anchor="ctr">
                        <a:blipFill>
                          <a:blip r:embed="rId13"/>
                          <a:stretch>
                            <a:fillRect t="-304124" r="-304941"/>
                          </a:stretch>
                        </a:blipFill>
                      </a:tcPr>
                    </a:tc>
                    <a:tc>
                      <a:txBody>
                        <a:bodyPr/>
                        <a:lstStyle/>
                        <a:p>
                          <a:endParaRPr lang="LID4096"/>
                        </a:p>
                      </a:txBody>
                      <a:tcPr anchor="ctr">
                        <a:blipFill>
                          <a:blip r:embed="rId13"/>
                          <a:stretch>
                            <a:fillRect l="-35565" t="-304124" r="-845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F6A6BA7-E28C-99C1-966E-236D55C20EBF}"/>
                  </a:ext>
                </a:extLst>
              </p:cNvPr>
              <p:cNvSpPr txBox="1"/>
              <p:nvPr/>
            </p:nvSpPr>
            <p:spPr>
              <a:xfrm>
                <a:off x="5791830" y="2306413"/>
                <a:ext cx="11144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noProof="0" smtClean="0">
                              <a:latin typeface="Cambria Math" panose="02040503050406030204" pitchFamily="18" charset="0"/>
                            </a:rPr>
                            <m:t>𝑇</m:t>
                          </m:r>
                        </m:e>
                        <m:sub>
                          <m:r>
                            <m:rPr>
                              <m:sty m:val="p"/>
                            </m:rPr>
                            <a:rPr lang="de-DE" b="0" noProof="0" smtClean="0">
                              <a:latin typeface="Cambria Math" panose="02040503050406030204" pitchFamily="18" charset="0"/>
                            </a:rPr>
                            <m:t>PPDU</m:t>
                          </m:r>
                          <m:r>
                            <a:rPr lang="de-DE" b="0" noProof="0" smtClean="0">
                              <a:latin typeface="Cambria Math" panose="02040503050406030204" pitchFamily="18" charset="0"/>
                            </a:rPr>
                            <m:t>−</m:t>
                          </m:r>
                          <m:r>
                            <m:rPr>
                              <m:sty m:val="p"/>
                            </m:rPr>
                            <a:rPr lang="de-DE" b="0" noProof="0" smtClean="0">
                              <a:latin typeface="Cambria Math" panose="02040503050406030204" pitchFamily="18" charset="0"/>
                            </a:rPr>
                            <m:t>loc</m:t>
                          </m:r>
                        </m:sub>
                      </m:sSub>
                    </m:oMath>
                  </m:oMathPara>
                </a14:m>
                <a:endParaRPr lang="LID4096" dirty="0"/>
              </a:p>
            </p:txBody>
          </p:sp>
        </mc:Choice>
        <mc:Fallback xmlns="">
          <p:sp>
            <p:nvSpPr>
              <p:cNvPr id="54" name="TextBox 53">
                <a:extLst>
                  <a:ext uri="{FF2B5EF4-FFF2-40B4-BE49-F238E27FC236}">
                    <a16:creationId xmlns:a16="http://schemas.microsoft.com/office/drawing/2014/main" id="{BF6A6BA7-E28C-99C1-966E-236D55C20EBF}"/>
                  </a:ext>
                </a:extLst>
              </p:cNvPr>
              <p:cNvSpPr txBox="1">
                <a:spLocks noRot="1" noChangeAspect="1" noMove="1" noResize="1" noEditPoints="1" noAdjustHandles="1" noChangeArrowheads="1" noChangeShapeType="1" noTextEdit="1"/>
              </p:cNvSpPr>
              <p:nvPr/>
            </p:nvSpPr>
            <p:spPr>
              <a:xfrm>
                <a:off x="5791830" y="2306413"/>
                <a:ext cx="1114425" cy="369332"/>
              </a:xfrm>
              <a:prstGeom prst="rect">
                <a:avLst/>
              </a:prstGeom>
              <a:blipFill>
                <a:blip r:embed="rId14"/>
                <a:stretch>
                  <a:fillRect b="-163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7FE7E3F-C384-B21E-09DC-E34E1EFDA63F}"/>
                  </a:ext>
                </a:extLst>
              </p:cNvPr>
              <p:cNvSpPr txBox="1"/>
              <p:nvPr/>
            </p:nvSpPr>
            <p:spPr>
              <a:xfrm>
                <a:off x="6027528" y="827065"/>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55" name="TextBox 54">
                <a:extLst>
                  <a:ext uri="{FF2B5EF4-FFF2-40B4-BE49-F238E27FC236}">
                    <a16:creationId xmlns:a16="http://schemas.microsoft.com/office/drawing/2014/main" id="{A7FE7E3F-C384-B21E-09DC-E34E1EFDA63F}"/>
                  </a:ext>
                </a:extLst>
              </p:cNvPr>
              <p:cNvSpPr txBox="1">
                <a:spLocks noRot="1" noChangeAspect="1" noMove="1" noResize="1" noEditPoints="1" noAdjustHandles="1" noChangeArrowheads="1" noChangeShapeType="1" noTextEdit="1"/>
              </p:cNvSpPr>
              <p:nvPr/>
            </p:nvSpPr>
            <p:spPr>
              <a:xfrm>
                <a:off x="6027528" y="827065"/>
                <a:ext cx="1799073" cy="394532"/>
              </a:xfrm>
              <a:prstGeom prst="rect">
                <a:avLst/>
              </a:prstGeom>
              <a:blipFill>
                <a:blip r:embed="rId15"/>
                <a:stretch>
                  <a:fillRect t="-9375" b="-18750"/>
                </a:stretch>
              </a:blipFill>
            </p:spPr>
            <p:txBody>
              <a:bodyPr/>
              <a:lstStyle/>
              <a:p>
                <a:r>
                  <a:rPr lang="LID4096">
                    <a:noFill/>
                  </a:rPr>
                  <a:t> </a:t>
                </a:r>
              </a:p>
            </p:txBody>
          </p:sp>
        </mc:Fallback>
      </mc:AlternateContent>
    </p:spTree>
    <p:extLst>
      <p:ext uri="{BB962C8B-B14F-4D97-AF65-F5344CB8AC3E}">
        <p14:creationId xmlns:p14="http://schemas.microsoft.com/office/powerpoint/2010/main" val="22106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5CEA-0E00-96D9-21D1-2A7AF365D6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85101-893D-57AA-CEAE-39C0F9FE3CBD}"/>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47</a:t>
            </a:fld>
            <a:endParaRPr lang="en-GB" noProof="0" dirty="0"/>
          </a:p>
        </p:txBody>
      </p:sp>
      <p:grpSp>
        <p:nvGrpSpPr>
          <p:cNvPr id="114" name="Group 113">
            <a:extLst>
              <a:ext uri="{FF2B5EF4-FFF2-40B4-BE49-F238E27FC236}">
                <a16:creationId xmlns:a16="http://schemas.microsoft.com/office/drawing/2014/main" id="{1863E9FF-0E56-944D-C846-6D3695DDD1F4}"/>
              </a:ext>
            </a:extLst>
          </p:cNvPr>
          <p:cNvGrpSpPr/>
          <p:nvPr/>
        </p:nvGrpSpPr>
        <p:grpSpPr>
          <a:xfrm>
            <a:off x="7134444" y="836053"/>
            <a:ext cx="1405311" cy="738510"/>
            <a:chOff x="405514" y="836219"/>
            <a:chExt cx="1106545" cy="581504"/>
          </a:xfrm>
        </p:grpSpPr>
        <p:sp>
          <p:nvSpPr>
            <p:cNvPr id="115" name="Parallelogram 114">
              <a:extLst>
                <a:ext uri="{FF2B5EF4-FFF2-40B4-BE49-F238E27FC236}">
                  <a16:creationId xmlns:a16="http://schemas.microsoft.com/office/drawing/2014/main" id="{2763779F-FCBE-4F2C-4DAA-AB34A6BF0580}"/>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2CBC9FB8-31DC-2C61-0682-73FCC28BADCF}"/>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C1A6B6C1-FEDE-D9C1-D2AC-9810828DDCA1}"/>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1BDCA339-E703-0F14-1199-5E66BD09F55F}"/>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2860790B-F9C5-D48A-2EDA-6D36C31E5AB9}"/>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BD3C5A0-F63E-D1A4-03A8-728E10F5A337}"/>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38B19D78-D2D3-E052-C292-C2C6C503B3FA}"/>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D9D3CD29-9D43-9422-0DFD-4C91334D011C}"/>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FDD02F5F-6F31-1348-4713-B08FAE9F89CC}"/>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EC71B7C0-6630-A38B-4F8D-CB0B23882B79}"/>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82F3F1C7-B414-50C9-DB10-837923047247}"/>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67194802-C3EE-420B-395C-44D5E905B295}"/>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271695B0-6EE3-61A1-29EF-C303F9DDD701}"/>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8C2FD166-6096-418F-7B76-9B3A16FDF75F}"/>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A1C4988E-950F-42FE-AA38-15835590074D}"/>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AA76A475-E091-1A5A-86ED-855EA944397A}"/>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7B10785A-2335-D3D8-77E9-7189240DDB9E}"/>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AE40745E-87B8-8A09-0AF7-0841C39A5401}"/>
              </a:ext>
            </a:extLst>
          </p:cNvPr>
          <p:cNvGrpSpPr/>
          <p:nvPr/>
        </p:nvGrpSpPr>
        <p:grpSpPr>
          <a:xfrm>
            <a:off x="7150358" y="472362"/>
            <a:ext cx="1415043" cy="981563"/>
            <a:chOff x="-330373" y="214352"/>
            <a:chExt cx="1114208" cy="772884"/>
          </a:xfrm>
        </p:grpSpPr>
        <p:sp>
          <p:nvSpPr>
            <p:cNvPr id="133" name="Parallelogram 132">
              <a:extLst>
                <a:ext uri="{FF2B5EF4-FFF2-40B4-BE49-F238E27FC236}">
                  <a16:creationId xmlns:a16="http://schemas.microsoft.com/office/drawing/2014/main" id="{647DF42A-2C91-B4ED-4D73-737F671A101E}"/>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E8D170C3-6C60-EA55-D3A8-FA6E467C7CC8}"/>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AC7ACCC5-B58B-F390-DE9A-6C687179ACC7}"/>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95E5C9D9-6ACE-5C07-ABDD-FCE6F70887ED}"/>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3D78E7B-03A1-0BB5-1491-3DF9C1750C40}"/>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103E7FDC-9C0F-C780-46ED-7E27F4312D9E}"/>
              </a:ext>
            </a:extLst>
          </p:cNvPr>
          <p:cNvSpPr/>
          <p:nvPr/>
        </p:nvSpPr>
        <p:spPr>
          <a:xfrm>
            <a:off x="7324039" y="-19956"/>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E32AFFA3-0941-08B9-BB94-8E6642320A64}"/>
              </a:ext>
            </a:extLst>
          </p:cNvPr>
          <p:cNvSpPr/>
          <p:nvPr/>
        </p:nvSpPr>
        <p:spPr>
          <a:xfrm>
            <a:off x="7999202" y="2374749"/>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EC4D97F-D7B9-7DFE-D5E4-24A4CC7377E7}"/>
              </a:ext>
            </a:extLst>
          </p:cNvPr>
          <p:cNvSpPr txBox="1"/>
          <p:nvPr/>
        </p:nvSpPr>
        <p:spPr>
          <a:xfrm>
            <a:off x="8372914" y="74036"/>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A445D039-ED44-A300-94A9-F39DCD496CDE}"/>
              </a:ext>
            </a:extLst>
          </p:cNvPr>
          <p:cNvGrpSpPr/>
          <p:nvPr/>
        </p:nvGrpSpPr>
        <p:grpSpPr>
          <a:xfrm>
            <a:off x="8396950" y="2577675"/>
            <a:ext cx="1005354" cy="609271"/>
            <a:chOff x="736556" y="3669699"/>
            <a:chExt cx="2211302" cy="1167122"/>
          </a:xfrm>
        </p:grpSpPr>
        <p:sp>
          <p:nvSpPr>
            <p:cNvPr id="142" name="Oval 141">
              <a:extLst>
                <a:ext uri="{FF2B5EF4-FFF2-40B4-BE49-F238E27FC236}">
                  <a16:creationId xmlns:a16="http://schemas.microsoft.com/office/drawing/2014/main" id="{C30A4249-FFA9-97B4-5F62-5FEA5FED6502}"/>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482C172E-4305-E4B0-79BB-E56A9F88A431}"/>
                </a:ext>
              </a:extLst>
            </p:cNvPr>
            <p:cNvPicPr/>
            <p:nvPr/>
          </p:nvPicPr>
          <p:blipFill>
            <a:blip r:embed="rId2"/>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54C8E097-3FD6-A556-6C81-7772DFFEC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58BEF8B8-3ACE-A13D-354A-3ED3355FE2BC}"/>
              </a:ext>
            </a:extLst>
          </p:cNvPr>
          <p:cNvCxnSpPr>
            <a:cxnSpLocks/>
          </p:cNvCxnSpPr>
          <p:nvPr/>
        </p:nvCxnSpPr>
        <p:spPr>
          <a:xfrm flipH="1">
            <a:off x="6321614" y="2217654"/>
            <a:ext cx="554238" cy="75174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DA063A6-6952-FCEE-92B6-2E115EDBAEB1}"/>
                  </a:ext>
                </a:extLst>
              </p:cNvPr>
              <p:cNvSpPr txBox="1"/>
              <p:nvPr/>
            </p:nvSpPr>
            <p:spPr>
              <a:xfrm>
                <a:off x="8436248" y="1032059"/>
                <a:ext cx="1558853" cy="291618"/>
              </a:xfrm>
              <a:prstGeom prst="rect">
                <a:avLst/>
              </a:prstGeom>
              <a:noFill/>
            </p:spPr>
            <p:txBody>
              <a:bodyPr wrap="square">
                <a:spAutoFit/>
              </a:bodyPr>
              <a:lstStyle/>
              <a:p>
                <a:pPr defTabSz="457200"/>
                <a:r>
                  <a:rPr lang="en-US" sz="1200" spc="-1" dirty="0">
                    <a:solidFill>
                      <a:srgbClr val="000000"/>
                    </a:solidFill>
                    <a:latin typeface="Calibri"/>
                  </a:rPr>
                  <a:t>Input Layer </a:t>
                </a:r>
                <a14:m>
                  <m:oMath xmlns:m="http://schemas.openxmlformats.org/officeDocument/2006/math">
                    <m:sSub>
                      <m:sSubPr>
                        <m:ctrlPr>
                          <a:rPr lang="de-DE" sz="1200" b="0" i="1" spc="-1" smtClean="0">
                            <a:solidFill>
                              <a:srgbClr val="000000"/>
                            </a:solidFill>
                            <a:latin typeface="Cambria Math" panose="02040503050406030204" pitchFamily="18" charset="0"/>
                          </a:rPr>
                        </m:ctrlPr>
                      </m:sSubPr>
                      <m:e>
                        <m:r>
                          <a:rPr lang="de-DE" sz="1200" b="0" i="1" spc="-1" smtClean="0">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𝑥</m:t>
                        </m:r>
                      </m:sub>
                    </m:sSub>
                    <m:r>
                      <a:rPr lang="de-DE" sz="1200" b="0" i="1" spc="-1" smtClean="0">
                        <a:solidFill>
                          <a:srgbClr val="000000"/>
                        </a:solidFill>
                        <a:latin typeface="Cambria Math" panose="02040503050406030204" pitchFamily="18" charset="0"/>
                        <a:ea typeface="Cambria Math" panose="02040503050406030204" pitchFamily="18" charset="0"/>
                      </a:rPr>
                      <m:t>×</m:t>
                    </m:r>
                    <m:sSub>
                      <m:sSubPr>
                        <m:ctrlPr>
                          <a:rPr lang="de-DE" sz="1200" i="1" spc="-1">
                            <a:solidFill>
                              <a:srgbClr val="000000"/>
                            </a:solidFill>
                            <a:latin typeface="Cambria Math" panose="02040503050406030204" pitchFamily="18" charset="0"/>
                          </a:rPr>
                        </m:ctrlPr>
                      </m:sSubPr>
                      <m:e>
                        <m:r>
                          <a:rPr lang="de-DE" sz="1200" i="1" spc="-1">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𝑦</m:t>
                        </m:r>
                      </m:sub>
                    </m:sSub>
                  </m:oMath>
                </a14:m>
                <a:endParaRPr lang="en-DE" sz="1200" dirty="0">
                  <a:solidFill>
                    <a:prstClr val="black"/>
                  </a:solidFill>
                  <a:latin typeface="Aptos" panose="02110004020202020204"/>
                </a:endParaRPr>
              </a:p>
            </p:txBody>
          </p:sp>
        </mc:Choice>
        <mc:Fallback xmlns="">
          <p:sp>
            <p:nvSpPr>
              <p:cNvPr id="146" name="TextBox 145">
                <a:extLst>
                  <a:ext uri="{FF2B5EF4-FFF2-40B4-BE49-F238E27FC236}">
                    <a16:creationId xmlns:a16="http://schemas.microsoft.com/office/drawing/2014/main" id="{8DA063A6-6952-FCEE-92B6-2E115EDBAEB1}"/>
                  </a:ext>
                </a:extLst>
              </p:cNvPr>
              <p:cNvSpPr txBox="1">
                <a:spLocks noRot="1" noChangeAspect="1" noMove="1" noResize="1" noEditPoints="1" noAdjustHandles="1" noChangeArrowheads="1" noChangeShapeType="1" noTextEdit="1"/>
              </p:cNvSpPr>
              <p:nvPr/>
            </p:nvSpPr>
            <p:spPr>
              <a:xfrm>
                <a:off x="8436248" y="1032059"/>
                <a:ext cx="1558853" cy="291618"/>
              </a:xfrm>
              <a:prstGeom prst="rect">
                <a:avLst/>
              </a:prstGeom>
              <a:blipFill>
                <a:blip r:embed="rId5"/>
                <a:stretch>
                  <a:fillRect l="-391" b="-12500"/>
                </a:stretch>
              </a:blipFill>
            </p:spPr>
            <p:txBody>
              <a:bodyPr/>
              <a:lstStyle/>
              <a:p>
                <a:r>
                  <a:rPr lang="LID4096">
                    <a:noFill/>
                  </a:rPr>
                  <a:t> </a:t>
                </a:r>
              </a:p>
            </p:txBody>
          </p:sp>
        </mc:Fallback>
      </mc:AlternateContent>
      <p:cxnSp>
        <p:nvCxnSpPr>
          <p:cNvPr id="147" name="Straight Arrow Connector 146">
            <a:extLst>
              <a:ext uri="{FF2B5EF4-FFF2-40B4-BE49-F238E27FC236}">
                <a16:creationId xmlns:a16="http://schemas.microsoft.com/office/drawing/2014/main" id="{AA344988-834E-3C3F-3219-4AFFAA258B6E}"/>
              </a:ext>
            </a:extLst>
          </p:cNvPr>
          <p:cNvCxnSpPr>
            <a:cxnSpLocks/>
          </p:cNvCxnSpPr>
          <p:nvPr/>
        </p:nvCxnSpPr>
        <p:spPr>
          <a:xfrm flipH="1" flipV="1">
            <a:off x="6841108" y="834101"/>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3A941C91-CD88-360C-CEB3-57659713CD75}"/>
              </a:ext>
            </a:extLst>
          </p:cNvPr>
          <p:cNvGrpSpPr/>
          <p:nvPr/>
        </p:nvGrpSpPr>
        <p:grpSpPr>
          <a:xfrm>
            <a:off x="7124473" y="122250"/>
            <a:ext cx="1211509" cy="627631"/>
            <a:chOff x="508886" y="507121"/>
            <a:chExt cx="953945" cy="494198"/>
          </a:xfrm>
        </p:grpSpPr>
        <p:grpSp>
          <p:nvGrpSpPr>
            <p:cNvPr id="149" name="Group 148">
              <a:extLst>
                <a:ext uri="{FF2B5EF4-FFF2-40B4-BE49-F238E27FC236}">
                  <a16:creationId xmlns:a16="http://schemas.microsoft.com/office/drawing/2014/main" id="{AA976988-4C00-0CCE-ECAF-D59CB3E066B3}"/>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F325F1C9-2E74-8CD0-6F4C-71CDFFF32E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C3A71CE3-51AF-78A3-D6E4-67E44BA5CDC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7AE7CAA2-11D3-4BC7-AF7F-FFB896CA5B7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DDA1E846-C068-76AA-49C5-84BAAAD00A05}"/>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7AB12A11-2165-F513-A3D1-8B8650FDE31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5D6B7BDE-3CEA-563E-BE5E-8434E88BDB99}"/>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4075F1E0-F1B0-0D7B-D908-E8DE8072C35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AE212A1A-A994-FCBF-1643-06E0BDE9905D}"/>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390B5649-1592-5685-5A68-E0E2D87752E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9E94BED6-7DE7-0554-69BA-62E3C6E73B6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A46999D8-7B49-2010-2083-32364645AC7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4CE997C2-9F0A-6459-4999-ED0147F31733}"/>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F4031111-A222-C0BD-0627-C0F5AB6FF6FF}"/>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0E4F058A-BDD7-967C-AF43-80425B4E00C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4EAB5DF3-FA50-2D8C-6A1F-213BCC6BC09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C1B0E909-4328-BC59-66CE-C56DE761D8EA}"/>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2E16E0D-3BE4-E08E-64E4-4CFCFD91CAE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388D99DE-8116-D07D-D35C-A9D1E9796AB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75EB52A5-D7BC-AB53-C04F-3AF1058754A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9F67CF66-AFEC-F1E2-22A5-3B9302200DAE}"/>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6638A898-7515-EF9D-ADE9-8D18FC03DFC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7D0219AE-2BA0-CB34-8D02-E82FDC7BC3F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9BBEF8A6-472B-98D2-16A5-380CF596762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31891A84-6B26-D1BA-54B2-FB95518215C7}"/>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BFFCB32F-695D-B1C9-50AA-1C500F833C13}"/>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E6628AE-DA6C-5EE9-CC60-7BD651B5FB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4E07AEAE-C225-1B79-2F0E-FDA4DA9A9063}"/>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68989418-E02E-A088-C3E7-BFE1AA2B5D8E}"/>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67B39355-61AF-85B0-C7CD-996D4CFAE59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A99BF552-B34F-4BF0-7C09-54B52FB7AFF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B0BC8FD6-F52C-9963-A856-461E560C2589}"/>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635B5308-B1FA-94B5-061F-3A87276EEEEA}"/>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D351B346-996B-7D92-BB23-B0E9CA28D4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FAB9A6E5-DCDB-28D7-50F8-7509488411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79F791A9-4EEF-B222-0622-B43155CD3B1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B281CEB1-5630-005D-C08F-7AB631E3498B}"/>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AAC29FB7-1EA0-3B91-C102-C0D9C26496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6002E75B-4DA0-C2B3-D09B-23BDEE61AE31}"/>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595E87B5-1933-C2DF-B28B-DF7DD095324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14F4C5F8-92DC-A138-D30B-C1543A835EF4}"/>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9D651EF8-379D-6B66-CA44-BA7C6A8C8F5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6BDBF088-5477-EAAD-4CA2-47C4BC7E6D3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A70CDDD3-9DEE-EAF8-FE56-E997251C065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AC99F034-E2FD-6348-CF59-5DD38F7AD1CD}"/>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52C24555-96BF-BE9D-9A27-45D56ECFBD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65F06628-3028-CAD4-F67F-7E24DE0D836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BE8C3F15-127F-9440-DCFB-A3A556D5C69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9F4A1CFC-3127-1838-96F3-DCA5B5775D98}"/>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38617B7E-A1DA-641E-0AF4-1A03006E1F8D}"/>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33C30A5B-1573-4784-61C7-3C24E20A10D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F52A33BE-4098-F49D-7ED5-F295F82090F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7D2A2563-8832-E79C-0A03-F5B4B01FCC32}"/>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186DE8C5-5E2A-AC16-17E0-4E9C6559B8A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864DDA4A-5D37-2CD0-F6B5-A029638A4C7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7250A162-4D90-B647-11DF-C18E0505AA2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6F099C8C-1289-11CD-22EF-F265E282E9D0}"/>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210F2F43-BC05-4687-C07A-46D372F8AE5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20A43166-1C55-61DE-1936-D1984BCA2EE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B78DFAEC-E453-7B73-0BDF-ECC676017F4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AC467E29-B350-375D-55D4-8A7A818EB0D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459DE20F-5C9C-FECA-7A5E-0939C67D9B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00A0D149-7E99-DE34-356B-9684CCC30E4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7034769F-128D-8931-1F6B-D4EB0C36B5F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D87916A7-EB9D-DFE7-F2C6-C1497AB77338}"/>
                  </a:ext>
                </a:extLst>
              </p:cNvPr>
              <p:cNvSpPr txBox="1"/>
              <p:nvPr/>
            </p:nvSpPr>
            <p:spPr>
              <a:xfrm>
                <a:off x="6448920" y="2878368"/>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D87916A7-EB9D-DFE7-F2C6-C1497AB77338}"/>
                  </a:ext>
                </a:extLst>
              </p:cNvPr>
              <p:cNvSpPr txBox="1">
                <a:spLocks noRot="1" noChangeAspect="1" noMove="1" noResize="1" noEditPoints="1" noAdjustHandles="1" noChangeArrowheads="1" noChangeShapeType="1" noTextEdit="1"/>
              </p:cNvSpPr>
              <p:nvPr/>
            </p:nvSpPr>
            <p:spPr>
              <a:xfrm>
                <a:off x="6448920" y="2878368"/>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4FC03AEB-3ADF-E748-9437-E7A7B15ED8EC}"/>
                  </a:ext>
                </a:extLst>
              </p:cNvPr>
              <p:cNvSpPr txBox="1"/>
              <p:nvPr/>
            </p:nvSpPr>
            <p:spPr>
              <a:xfrm>
                <a:off x="6579851" y="755886"/>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4FC03AEB-3ADF-E748-9437-E7A7B15ED8EC}"/>
                  </a:ext>
                </a:extLst>
              </p:cNvPr>
              <p:cNvSpPr txBox="1">
                <a:spLocks noRot="1" noChangeAspect="1" noMove="1" noResize="1" noEditPoints="1" noAdjustHandles="1" noChangeArrowheads="1" noChangeShapeType="1" noTextEdit="1"/>
              </p:cNvSpPr>
              <p:nvPr/>
            </p:nvSpPr>
            <p:spPr>
              <a:xfrm>
                <a:off x="6579851" y="755886"/>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FCF0006E-019D-9CA7-1EBD-5DA196DA1C66}"/>
              </a:ext>
            </a:extLst>
          </p:cNvPr>
          <p:cNvCxnSpPr>
            <a:cxnSpLocks/>
          </p:cNvCxnSpPr>
          <p:nvPr/>
        </p:nvCxnSpPr>
        <p:spPr>
          <a:xfrm flipH="1" flipV="1">
            <a:off x="7749549" y="413161"/>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A06093EB-75F4-26F1-D0DD-3CFC534D2AFD}"/>
                  </a:ext>
                </a:extLst>
              </p:cNvPr>
              <p:cNvSpPr txBox="1"/>
              <p:nvPr/>
            </p:nvSpPr>
            <p:spPr>
              <a:xfrm>
                <a:off x="7937483" y="434319"/>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A06093EB-75F4-26F1-D0DD-3CFC534D2AFD}"/>
                  </a:ext>
                </a:extLst>
              </p:cNvPr>
              <p:cNvSpPr txBox="1">
                <a:spLocks noRot="1" noChangeAspect="1" noMove="1" noResize="1" noEditPoints="1" noAdjustHandles="1" noChangeArrowheads="1" noChangeShapeType="1" noTextEdit="1"/>
              </p:cNvSpPr>
              <p:nvPr/>
            </p:nvSpPr>
            <p:spPr>
              <a:xfrm>
                <a:off x="7937483" y="434319"/>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252D44D2-21BE-DA5C-D450-1476295956BF}"/>
              </a:ext>
            </a:extLst>
          </p:cNvPr>
          <p:cNvSpPr/>
          <p:nvPr/>
        </p:nvSpPr>
        <p:spPr>
          <a:xfrm>
            <a:off x="7481362" y="145652"/>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86FE561B-636A-22E8-8576-09AD1BD332BA}"/>
                  </a:ext>
                </a:extLst>
              </p:cNvPr>
              <p:cNvSpPr txBox="1"/>
              <p:nvPr/>
            </p:nvSpPr>
            <p:spPr>
              <a:xfrm>
                <a:off x="7431053" y="914036"/>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86FE561B-636A-22E8-8576-09AD1BD332BA}"/>
                  </a:ext>
                </a:extLst>
              </p:cNvPr>
              <p:cNvSpPr txBox="1">
                <a:spLocks noRot="1" noChangeAspect="1" noMove="1" noResize="1" noEditPoints="1" noAdjustHandles="1" noChangeArrowheads="1" noChangeShapeType="1" noTextEdit="1"/>
              </p:cNvSpPr>
              <p:nvPr/>
            </p:nvSpPr>
            <p:spPr>
              <a:xfrm>
                <a:off x="7431053" y="914036"/>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C34067D4-DC1E-7690-23BC-9E1514924608}"/>
              </a:ext>
            </a:extLst>
          </p:cNvPr>
          <p:cNvCxnSpPr>
            <a:cxnSpLocks/>
          </p:cNvCxnSpPr>
          <p:nvPr/>
        </p:nvCxnSpPr>
        <p:spPr>
          <a:xfrm>
            <a:off x="6885444" y="2217654"/>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FFC9B5B2-EB96-30E5-41C7-25F86F682C9D}"/>
                  </a:ext>
                </a:extLst>
              </p:cNvPr>
              <p:cNvSpPr txBox="1"/>
              <p:nvPr/>
            </p:nvSpPr>
            <p:spPr>
              <a:xfrm>
                <a:off x="9380077" y="2211234"/>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FFC9B5B2-EB96-30E5-41C7-25F86F682C9D}"/>
                  </a:ext>
                </a:extLst>
              </p:cNvPr>
              <p:cNvSpPr txBox="1">
                <a:spLocks noRot="1" noChangeAspect="1" noMove="1" noResize="1" noEditPoints="1" noAdjustHandles="1" noChangeArrowheads="1" noChangeShapeType="1" noTextEdit="1"/>
              </p:cNvSpPr>
              <p:nvPr/>
            </p:nvSpPr>
            <p:spPr>
              <a:xfrm>
                <a:off x="9380077" y="2211234"/>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97A1D227-F457-7358-97AB-DDC88FF6B8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8894751" y="2313796"/>
            <a:ext cx="322586" cy="297515"/>
          </a:xfrm>
          <a:prstGeom prst="rect">
            <a:avLst/>
          </a:prstGeom>
        </p:spPr>
      </p:pic>
      <p:pic>
        <p:nvPicPr>
          <p:cNvPr id="256" name="Graphic 255">
            <a:extLst>
              <a:ext uri="{FF2B5EF4-FFF2-40B4-BE49-F238E27FC236}">
                <a16:creationId xmlns:a16="http://schemas.microsoft.com/office/drawing/2014/main" id="{4C570DB7-0C7E-0A82-692D-50D327D82B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8118" y="93695"/>
            <a:ext cx="4124335" cy="3093251"/>
          </a:xfrm>
          <a:prstGeom prst="rect">
            <a:avLst/>
          </a:prstGeom>
        </p:spPr>
      </p:pic>
      <p:pic>
        <p:nvPicPr>
          <p:cNvPr id="262" name="Graphic 261">
            <a:extLst>
              <a:ext uri="{FF2B5EF4-FFF2-40B4-BE49-F238E27FC236}">
                <a16:creationId xmlns:a16="http://schemas.microsoft.com/office/drawing/2014/main" id="{DA38D5CD-5924-DCDF-51A9-3E70E8587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2882" y="3376641"/>
            <a:ext cx="4641811" cy="3481359"/>
          </a:xfrm>
          <a:prstGeom prst="rect">
            <a:avLst/>
          </a:prstGeom>
        </p:spPr>
      </p:pic>
      <p:pic>
        <p:nvPicPr>
          <p:cNvPr id="264" name="Graphic 263">
            <a:extLst>
              <a:ext uri="{FF2B5EF4-FFF2-40B4-BE49-F238E27FC236}">
                <a16:creationId xmlns:a16="http://schemas.microsoft.com/office/drawing/2014/main" id="{1561805C-69D0-9E31-76E0-15A67BDFDE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830" y="3478509"/>
            <a:ext cx="4477182" cy="3357886"/>
          </a:xfrm>
          <a:prstGeom prst="rect">
            <a:avLst/>
          </a:prstGeom>
        </p:spPr>
      </p:pic>
    </p:spTree>
    <p:extLst>
      <p:ext uri="{BB962C8B-B14F-4D97-AF65-F5344CB8AC3E}">
        <p14:creationId xmlns:p14="http://schemas.microsoft.com/office/powerpoint/2010/main" val="2242857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1D2B0-3427-9CC2-1B5F-23789F53FD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F9A44-F556-D973-4712-B7BE491D2ACE}"/>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48</a:t>
            </a:fld>
            <a:endParaRPr lang="en-GB" noProof="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20 </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1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r>
                                  <a:rPr lang="en-GB" sz="1100" b="0" i="1" u="none" strike="noStrike" noProof="0" smtClean="0">
                                    <a:solidFill>
                                      <a:srgbClr val="000000"/>
                                    </a:solidFill>
                                    <a:effectLst/>
                                    <a:latin typeface="Cambria Math" panose="02040503050406030204" pitchFamily="18" charset="0"/>
                                  </a:rPr>
                                  <m:t>𝑁</m:t>
                                </m:r>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5</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5</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rPr>
                                      <m:t>𝑠</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𝑃</m:t>
                                    </m:r>
                                  </m:e>
                                  <m:sub>
                                    <m:r>
                                      <m:rPr>
                                        <m:sty m:val="p"/>
                                      </m:rPr>
                                      <a:rPr lang="en-GB" sz="1100" b="0" i="0" u="none" strike="noStrike" noProof="0" smtClean="0">
                                        <a:solidFill>
                                          <a:srgbClr val="000000"/>
                                        </a:solidFill>
                                        <a:effectLst/>
                                        <a:latin typeface="Cambria Math" panose="02040503050406030204" pitchFamily="18" charset="0"/>
                                      </a:rPr>
                                      <m:t>Tx</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a:rPr lang="de-DE" sz="1100" b="0" i="1" u="none" strike="noStrike" noProof="0" smtClean="0">
                                        <a:solidFill>
                                          <a:srgbClr val="000000"/>
                                        </a:solidFill>
                                        <a:effectLst/>
                                        <a:latin typeface="Cambria Math" panose="02040503050406030204" pitchFamily="18" charset="0"/>
                                      </a:rPr>
                                      <m:t>0</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m:rPr>
                                        <m:sty m:val="p"/>
                                      </m:rPr>
                                      <a:rPr lang="de-DE" sz="1100" b="0" i="0" u="none" strike="noStrike" noProof="0" smtClean="0">
                                        <a:solidFill>
                                          <a:srgbClr val="000000"/>
                                        </a:solidFill>
                                        <a:effectLst/>
                                        <a:latin typeface="Cambria Math" panose="02040503050406030204" pitchFamily="18" charset="0"/>
                                      </a:rPr>
                                      <m:t>int</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𝑃</m:t>
                                    </m:r>
                                  </m:e>
                                  <m:sub>
                                    <m:r>
                                      <m:rPr>
                                        <m:sty m:val="p"/>
                                      </m:rPr>
                                      <a:rPr lang="de-DE" sz="1100" b="0" i="0" u="none" strike="noStrike" noProof="0" smtClean="0">
                                        <a:solidFill>
                                          <a:srgbClr val="000000"/>
                                        </a:solidFill>
                                        <a:effectLst/>
                                        <a:latin typeface="Cambria Math" panose="02040503050406030204" pitchFamily="18" charset="0"/>
                                      </a:rPr>
                                      <m:t>N</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-70 dBm</a:t>
                          </a: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SIM</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MU</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 xmlns:m="http://schemas.openxmlformats.org/officeDocument/2006/math">
                              <m:r>
                                <a:rPr lang="de-DE" sz="1100" b="0" i="1" u="none" strike="noStrike" noProof="0" smtClean="0">
                                  <a:solidFill>
                                    <a:srgbClr val="000000"/>
                                  </a:solidFill>
                                  <a:effectLst/>
                                  <a:latin typeface="Cambria Math" panose="02040503050406030204" pitchFamily="18" charset="0"/>
                                </a:rPr>
                                <m:t>𝑣</m:t>
                              </m:r>
                            </m:oMath>
                          </a14:m>
                          <a:r>
                            <a:rPr lang="en-GB" sz="11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Choice>
        <mc:Fallback xmlns="">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blipFill>
                          <a:blip r:embed="rId2"/>
                          <a:stretch>
                            <a:fillRect l="-263690" t="-401887" r="-1190" b="-1509434"/>
                          </a:stretch>
                        </a:blip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62651" t="-501887" r="-575904" b="-140943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263690" t="-501887" r="-1190" b="-1409434"/>
                          </a:stretch>
                        </a:blip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601887" r="-575904" b="-1309434"/>
                          </a:stretch>
                        </a:blip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803774" r="-575904" b="-1107547"/>
                          </a:stretch>
                        </a:blip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903774" r="-575904" b="-1007547"/>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405660" r="-575904" b="-5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505660" r="-575904" b="-4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62651" t="-1605660" r="-575904" b="-3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263690" t="-1605660" r="-1190" b="-305660"/>
                          </a:stretch>
                        </a:blip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1674074" r="-575904" b="-200000"/>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807547" r="-575904" b="-10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907547" r="-575904" b="-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Fallback>
      </mc:AlternateContent>
      <p:sp>
        <p:nvSpPr>
          <p:cNvPr id="2" name="TextBox 1">
            <a:extLst>
              <a:ext uri="{FF2B5EF4-FFF2-40B4-BE49-F238E27FC236}">
                <a16:creationId xmlns:a16="http://schemas.microsoft.com/office/drawing/2014/main" id="{A9D29271-F467-BFC6-C9C7-3A92FFFD4F37}"/>
              </a:ext>
            </a:extLst>
          </p:cNvPr>
          <p:cNvSpPr txBox="1"/>
          <p:nvPr/>
        </p:nvSpPr>
        <p:spPr>
          <a:xfrm>
            <a:off x="0" y="-297"/>
            <a:ext cx="1377300" cy="369332"/>
          </a:xfrm>
          <a:prstGeom prst="rect">
            <a:avLst/>
          </a:prstGeom>
          <a:noFill/>
        </p:spPr>
        <p:txBody>
          <a:bodyPr wrap="none" rtlCol="0">
            <a:spAutoFit/>
          </a:bodyPr>
          <a:lstStyle/>
          <a:p>
            <a:r>
              <a:rPr lang="de-DE" dirty="0"/>
              <a:t>Parameters</a:t>
            </a:r>
            <a:endParaRPr lang="LID4096" dirty="0"/>
          </a:p>
        </p:txBody>
      </p:sp>
      <p:grpSp>
        <p:nvGrpSpPr>
          <p:cNvPr id="114" name="Group 113">
            <a:extLst>
              <a:ext uri="{FF2B5EF4-FFF2-40B4-BE49-F238E27FC236}">
                <a16:creationId xmlns:a16="http://schemas.microsoft.com/office/drawing/2014/main" id="{BC53C25A-3012-CE9E-8390-D2FB016A3F66}"/>
              </a:ext>
            </a:extLst>
          </p:cNvPr>
          <p:cNvGrpSpPr/>
          <p:nvPr/>
        </p:nvGrpSpPr>
        <p:grpSpPr>
          <a:xfrm>
            <a:off x="9767379" y="855712"/>
            <a:ext cx="1405311" cy="738510"/>
            <a:chOff x="405514" y="836219"/>
            <a:chExt cx="1106545" cy="581504"/>
          </a:xfrm>
        </p:grpSpPr>
        <p:sp>
          <p:nvSpPr>
            <p:cNvPr id="115" name="Parallelogram 114">
              <a:extLst>
                <a:ext uri="{FF2B5EF4-FFF2-40B4-BE49-F238E27FC236}">
                  <a16:creationId xmlns:a16="http://schemas.microsoft.com/office/drawing/2014/main" id="{0195E690-D56C-49A0-3E50-DAD73E27A08D}"/>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07C00CDC-BAE1-5453-4DAC-1754A1DD74A8}"/>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6E5E7801-65D9-86F0-528C-369E9B90BAA3}"/>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40653AF3-805C-5405-D589-51602B808815}"/>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E64709C3-972C-A4AC-CB1B-2A4FB190734A}"/>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ABFD087-9457-BB38-60FA-49EF1E48FDFA}"/>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0BCDA22D-B119-2C09-FC0D-0C1CBA67FEF5}"/>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61834B49-341C-CBDA-52AF-89821A4BE945}"/>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B42A92D1-2DA0-C1E6-5B10-7094272A7990}"/>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87505B8B-94F5-C1B2-BD33-8CF900FCBF5D}"/>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9669D794-70DD-27C0-67AA-E9A429552EBB}"/>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D408BDB4-980D-8023-991C-00D41E89AF66}"/>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80FCC87F-DD17-3017-34B9-B1DF7451297C}"/>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443EA57C-2FD4-15A3-273D-C129B889845C}"/>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E040F0FF-E06D-EE38-BC6D-F2D8DD1C6632}"/>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D8D5E945-3BF1-201C-8D22-9CC735AF1787}"/>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EF8A3BA5-4F66-7278-73B2-BA26704E40CD}"/>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19D0EF2F-9B37-269A-0CFA-6203746A4929}"/>
              </a:ext>
            </a:extLst>
          </p:cNvPr>
          <p:cNvGrpSpPr/>
          <p:nvPr/>
        </p:nvGrpSpPr>
        <p:grpSpPr>
          <a:xfrm>
            <a:off x="9783293" y="492021"/>
            <a:ext cx="1415043" cy="981563"/>
            <a:chOff x="-330373" y="214352"/>
            <a:chExt cx="1114208" cy="772884"/>
          </a:xfrm>
        </p:grpSpPr>
        <p:sp>
          <p:nvSpPr>
            <p:cNvPr id="133" name="Parallelogram 132">
              <a:extLst>
                <a:ext uri="{FF2B5EF4-FFF2-40B4-BE49-F238E27FC236}">
                  <a16:creationId xmlns:a16="http://schemas.microsoft.com/office/drawing/2014/main" id="{F4BC98DC-8363-3F76-130B-C00E676D73C3}"/>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F7B32044-8164-C457-54AE-4332D49BEF3B}"/>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7038CB7C-1170-798A-B5EA-CD2D672DA833}"/>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2C6BD2CB-9081-2EDD-9C4D-63DC7A5E81DA}"/>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EF5B273-0A49-4E5C-CA7E-41992E2869F6}"/>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C1B71F95-E4D0-06F9-B2F6-245155D223C1}"/>
              </a:ext>
            </a:extLst>
          </p:cNvPr>
          <p:cNvSpPr/>
          <p:nvPr/>
        </p:nvSpPr>
        <p:spPr>
          <a:xfrm>
            <a:off x="9956974" y="-297"/>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109866C6-CBCD-E9FF-E4B1-98459810DF17}"/>
              </a:ext>
            </a:extLst>
          </p:cNvPr>
          <p:cNvSpPr/>
          <p:nvPr/>
        </p:nvSpPr>
        <p:spPr>
          <a:xfrm>
            <a:off x="10632137" y="2394408"/>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B896B0E-1AD1-4626-44D4-07D7F4950BB0}"/>
              </a:ext>
            </a:extLst>
          </p:cNvPr>
          <p:cNvSpPr txBox="1"/>
          <p:nvPr/>
        </p:nvSpPr>
        <p:spPr>
          <a:xfrm>
            <a:off x="11005849" y="93695"/>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3778CBF8-58BA-42E9-4C6A-9394C578DB4F}"/>
              </a:ext>
            </a:extLst>
          </p:cNvPr>
          <p:cNvGrpSpPr/>
          <p:nvPr/>
        </p:nvGrpSpPr>
        <p:grpSpPr>
          <a:xfrm>
            <a:off x="11029885" y="2597334"/>
            <a:ext cx="1005354" cy="609271"/>
            <a:chOff x="736556" y="3669699"/>
            <a:chExt cx="2211302" cy="1167122"/>
          </a:xfrm>
        </p:grpSpPr>
        <p:sp>
          <p:nvSpPr>
            <p:cNvPr id="142" name="Oval 141">
              <a:extLst>
                <a:ext uri="{FF2B5EF4-FFF2-40B4-BE49-F238E27FC236}">
                  <a16:creationId xmlns:a16="http://schemas.microsoft.com/office/drawing/2014/main" id="{A6427792-DF0B-474F-297E-13EC3B60AD0F}"/>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FB3E5B73-03A1-D75C-BCC1-E0421114DC3A}"/>
                </a:ext>
              </a:extLst>
            </p:cNvPr>
            <p:cNvPicPr/>
            <p:nvPr/>
          </p:nvPicPr>
          <p:blipFill>
            <a:blip r:embed="rId3"/>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C9B67161-E8F1-8968-00C6-852CB711E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BCE46EA9-6DAB-682F-A487-576382FD7FCD}"/>
              </a:ext>
            </a:extLst>
          </p:cNvPr>
          <p:cNvCxnSpPr>
            <a:cxnSpLocks/>
          </p:cNvCxnSpPr>
          <p:nvPr/>
        </p:nvCxnSpPr>
        <p:spPr>
          <a:xfrm flipH="1">
            <a:off x="8954549" y="2237313"/>
            <a:ext cx="554238" cy="751740"/>
          </a:xfrm>
          <a:prstGeom prst="straightConnector1">
            <a:avLst/>
          </a:prstGeom>
          <a:noFill/>
          <a:ln w="12700" cap="flat" cmpd="sng" algn="ctr">
            <a:solidFill>
              <a:sysClr val="windowText" lastClr="000000"/>
            </a:solidFill>
            <a:prstDash val="solid"/>
            <a:miter lim="800000"/>
            <a:tailEnd type="triangle" w="med" len="med"/>
          </a:ln>
          <a:effectLst/>
        </p:spPr>
      </p:cxnSp>
      <p:sp>
        <p:nvSpPr>
          <p:cNvPr id="146" name="TextBox 145">
            <a:extLst>
              <a:ext uri="{FF2B5EF4-FFF2-40B4-BE49-F238E27FC236}">
                <a16:creationId xmlns:a16="http://schemas.microsoft.com/office/drawing/2014/main" id="{DD33C13E-9953-86ED-9EEB-854B0A26CF9F}"/>
              </a:ext>
            </a:extLst>
          </p:cNvPr>
          <p:cNvSpPr txBox="1"/>
          <p:nvPr/>
        </p:nvSpPr>
        <p:spPr>
          <a:xfrm>
            <a:off x="10991284" y="838594"/>
            <a:ext cx="1093242" cy="332245"/>
          </a:xfrm>
          <a:prstGeom prst="rect">
            <a:avLst/>
          </a:prstGeom>
          <a:noFill/>
        </p:spPr>
        <p:txBody>
          <a:bodyPr wrap="square">
            <a:spAutoFit/>
          </a:bodyPr>
          <a:lstStyle/>
          <a:p>
            <a:pPr defTabSz="457200"/>
            <a:r>
              <a:rPr lang="en-US" sz="1100" spc="-1" dirty="0">
                <a:solidFill>
                  <a:srgbClr val="000000"/>
                </a:solidFill>
                <a:latin typeface="Calibri"/>
              </a:rPr>
              <a:t>Input Layer</a:t>
            </a:r>
            <a:endParaRPr lang="en-DE" sz="1100" dirty="0">
              <a:solidFill>
                <a:prstClr val="black"/>
              </a:solidFill>
              <a:latin typeface="Aptos" panose="02110004020202020204"/>
            </a:endParaRPr>
          </a:p>
        </p:txBody>
      </p:sp>
      <p:cxnSp>
        <p:nvCxnSpPr>
          <p:cNvPr id="147" name="Straight Arrow Connector 146">
            <a:extLst>
              <a:ext uri="{FF2B5EF4-FFF2-40B4-BE49-F238E27FC236}">
                <a16:creationId xmlns:a16="http://schemas.microsoft.com/office/drawing/2014/main" id="{024193D1-0541-090B-5599-1AAADAA14385}"/>
              </a:ext>
            </a:extLst>
          </p:cNvPr>
          <p:cNvCxnSpPr>
            <a:cxnSpLocks/>
          </p:cNvCxnSpPr>
          <p:nvPr/>
        </p:nvCxnSpPr>
        <p:spPr>
          <a:xfrm flipH="1" flipV="1">
            <a:off x="9474043" y="853760"/>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DDEBF4C9-A938-2EEC-B746-56F0D218BA59}"/>
              </a:ext>
            </a:extLst>
          </p:cNvPr>
          <p:cNvGrpSpPr/>
          <p:nvPr/>
        </p:nvGrpSpPr>
        <p:grpSpPr>
          <a:xfrm>
            <a:off x="9757408" y="141909"/>
            <a:ext cx="1211509" cy="627631"/>
            <a:chOff x="508886" y="507121"/>
            <a:chExt cx="953945" cy="494198"/>
          </a:xfrm>
        </p:grpSpPr>
        <p:grpSp>
          <p:nvGrpSpPr>
            <p:cNvPr id="149" name="Group 148">
              <a:extLst>
                <a:ext uri="{FF2B5EF4-FFF2-40B4-BE49-F238E27FC236}">
                  <a16:creationId xmlns:a16="http://schemas.microsoft.com/office/drawing/2014/main" id="{0FE957FE-D1B2-E5C5-77F6-4C3AA6895C6D}"/>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DAEF66F9-D05C-60D0-6BC2-F2A1FC682A7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2A921F69-F1BD-D51B-16E6-2A22802267E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00B63121-E406-7C8A-551D-6256373E246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4716C279-EF31-A569-7FFA-2EE07579EB21}"/>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8F713444-A2D0-BD9E-CEA6-D2D02877BA6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A038CEC1-1ECA-67C3-805F-E5C82D2CDB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EC21FD72-ECDC-368A-FB5F-1083E803099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421E9045-9A11-DE1F-FD27-A8F4D4EBA7E5}"/>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B451A44C-4935-D313-69D8-783750983065}"/>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7432AA69-E6DA-7446-E386-D013C7E530B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D491B66A-7E52-6DAA-1C19-4E93BFA3817C}"/>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6DCA0A7C-DBA9-C3F8-48A0-8D005F6340CD}"/>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EE76C887-C972-6CE7-07E6-4D4BF3E8C0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2C5AC7FB-4237-7EFE-CF1E-C4E259C9C8A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F737C18A-BB1D-FC30-92EE-64C94AFCC7E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37DCBD3F-06A5-F591-9C63-101FA714C3E6}"/>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73127B5-B4C8-B1D9-1345-1F9CA9498CB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00362D2A-3BCB-3EDB-7C02-C6F419DD1A1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E4C76108-AA3C-BEDF-2C14-B54CBC6E2A9B}"/>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749DA2A0-9C5E-9840-1A74-8494F74F6612}"/>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9BA47D12-E14B-A289-642E-396DD25F33F6}"/>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AEF5501F-C5E9-D484-DA57-BA29F587D8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2163C24F-7958-CAAA-36FC-296009F7543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9AE6AD9B-2622-55DC-A301-678B25654916}"/>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2B1C28CD-4A50-4B3E-8657-F3BE60E6C7C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8D1824B-B7C8-0B87-3E15-7594533AD0F3}"/>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7F744985-2430-4115-E487-53D457F0313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34B208E4-3EA3-AC76-6CA7-8AE2D26B8E74}"/>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D76CED22-0C56-67AF-48F2-52A35B0F647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51E271DD-C382-7BAA-E4E8-4961D8A8EC7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4BB6A162-413F-095B-7E33-B47E9AA1CB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A370716A-F500-4C18-A4B0-CD709520D53B}"/>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CB4DD2A7-15E4-3FD0-8291-A8A2B19910D4}"/>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8E8256EE-81F9-45E6-5C2A-A18DF37D6018}"/>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170FDA17-B1C6-6040-4DDA-A9C47421148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44F66C8D-8B4B-28AF-8DB4-8B48F34CA456}"/>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5A1E452F-E01F-E925-6067-C3C0FFE282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495DA2EA-D51C-ACB2-7271-4AC5F1A9B97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D6EEBAF0-69DB-E653-E81E-87DE8D9D4C4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92815735-6F78-29BC-9882-9D29D7146479}"/>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C8F73018-B4D4-9E22-3172-63166FF41121}"/>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B14030DF-334F-1EEB-DB64-1B47B0D150A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C715DFD9-35C2-B316-910D-E8F3CA5D32F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F21418CC-D353-DB5E-3A89-C3A6A53536B5}"/>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C8B6C37B-3EE0-C72F-8379-288F91BF5A4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58612156-6505-84FE-C86B-DAB5F974B37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16A84524-45B6-459F-9DAF-629A8A1F089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B2089611-8493-DCAB-F51D-88466D9256C2}"/>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80A626A9-6A80-57E6-C7C5-F64676875E1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85359CFA-0358-DED0-7BF3-F2BC70039B0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1BB03870-6448-F384-9B80-9370F70FA0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E580F844-C6B9-3D7B-52AC-9F25DD20528F}"/>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2539041C-F3BD-F8F3-54CE-1DBE69BA73E0}"/>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E0D7E734-C806-B65A-B0F8-660E09437B8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1CD64BCD-3898-A317-4372-697438B01B1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560224C6-5DE3-2782-24D2-27257EB821A6}"/>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1A3BD4A9-7A10-A54E-D24C-1A1FB7EB6837}"/>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74176C8C-5349-808C-346A-4428C54DF58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90F586C6-62B7-8E17-2510-53079D57338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B7D94EF3-9CE0-01EB-0275-1D74FF54C38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213851DC-176C-F6D7-B812-A5684DD6B9FC}"/>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243DC0E1-B4D6-42A2-840D-1CC77EB0005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C807D4CB-0334-F8C1-0326-A1983078332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07D93136-1893-7D2E-8031-153A3827ECD6}"/>
                  </a:ext>
                </a:extLst>
              </p:cNvPr>
              <p:cNvSpPr txBox="1"/>
              <p:nvPr/>
            </p:nvSpPr>
            <p:spPr>
              <a:xfrm>
                <a:off x="9081855" y="2898027"/>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07D93136-1893-7D2E-8031-153A3827ECD6}"/>
                  </a:ext>
                </a:extLst>
              </p:cNvPr>
              <p:cNvSpPr txBox="1">
                <a:spLocks noRot="1" noChangeAspect="1" noMove="1" noResize="1" noEditPoints="1" noAdjustHandles="1" noChangeArrowheads="1" noChangeShapeType="1" noTextEdit="1"/>
              </p:cNvSpPr>
              <p:nvPr/>
            </p:nvSpPr>
            <p:spPr>
              <a:xfrm>
                <a:off x="9081855" y="2898027"/>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35231CBA-E128-B19B-F4C2-4DE1DEC56D1F}"/>
                  </a:ext>
                </a:extLst>
              </p:cNvPr>
              <p:cNvSpPr txBox="1"/>
              <p:nvPr/>
            </p:nvSpPr>
            <p:spPr>
              <a:xfrm>
                <a:off x="9212786" y="775545"/>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35231CBA-E128-B19B-F4C2-4DE1DEC56D1F}"/>
                  </a:ext>
                </a:extLst>
              </p:cNvPr>
              <p:cNvSpPr txBox="1">
                <a:spLocks noRot="1" noChangeAspect="1" noMove="1" noResize="1" noEditPoints="1" noAdjustHandles="1" noChangeArrowheads="1" noChangeShapeType="1" noTextEdit="1"/>
              </p:cNvSpPr>
              <p:nvPr/>
            </p:nvSpPr>
            <p:spPr>
              <a:xfrm>
                <a:off x="9212786" y="775545"/>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0254F4D9-F297-E3B5-392B-6432C84991E1}"/>
              </a:ext>
            </a:extLst>
          </p:cNvPr>
          <p:cNvCxnSpPr>
            <a:cxnSpLocks/>
          </p:cNvCxnSpPr>
          <p:nvPr/>
        </p:nvCxnSpPr>
        <p:spPr>
          <a:xfrm flipH="1" flipV="1">
            <a:off x="10382484" y="432820"/>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C285B24-8729-3F85-2F3D-65F624FBA225}"/>
                  </a:ext>
                </a:extLst>
              </p:cNvPr>
              <p:cNvSpPr txBox="1"/>
              <p:nvPr/>
            </p:nvSpPr>
            <p:spPr>
              <a:xfrm>
                <a:off x="10570418" y="453978"/>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1C285B24-8729-3F85-2F3D-65F624FBA225}"/>
                  </a:ext>
                </a:extLst>
              </p:cNvPr>
              <p:cNvSpPr txBox="1">
                <a:spLocks noRot="1" noChangeAspect="1" noMove="1" noResize="1" noEditPoints="1" noAdjustHandles="1" noChangeArrowheads="1" noChangeShapeType="1" noTextEdit="1"/>
              </p:cNvSpPr>
              <p:nvPr/>
            </p:nvSpPr>
            <p:spPr>
              <a:xfrm>
                <a:off x="10570418" y="453978"/>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493706FD-B900-5708-5A10-25D70A5FD1E4}"/>
              </a:ext>
            </a:extLst>
          </p:cNvPr>
          <p:cNvSpPr/>
          <p:nvPr/>
        </p:nvSpPr>
        <p:spPr>
          <a:xfrm>
            <a:off x="10114297" y="165311"/>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B6BE9FC4-1328-BED0-328B-699F50509A08}"/>
                  </a:ext>
                </a:extLst>
              </p:cNvPr>
              <p:cNvSpPr txBox="1"/>
              <p:nvPr/>
            </p:nvSpPr>
            <p:spPr>
              <a:xfrm>
                <a:off x="10063988" y="933695"/>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B6BE9FC4-1328-BED0-328B-699F50509A08}"/>
                  </a:ext>
                </a:extLst>
              </p:cNvPr>
              <p:cNvSpPr txBox="1">
                <a:spLocks noRot="1" noChangeAspect="1" noMove="1" noResize="1" noEditPoints="1" noAdjustHandles="1" noChangeArrowheads="1" noChangeShapeType="1" noTextEdit="1"/>
              </p:cNvSpPr>
              <p:nvPr/>
            </p:nvSpPr>
            <p:spPr>
              <a:xfrm>
                <a:off x="10063988" y="933695"/>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54231D8B-0CDC-55A9-3B61-C773727A2CAC}"/>
              </a:ext>
            </a:extLst>
          </p:cNvPr>
          <p:cNvCxnSpPr>
            <a:cxnSpLocks/>
          </p:cNvCxnSpPr>
          <p:nvPr/>
        </p:nvCxnSpPr>
        <p:spPr>
          <a:xfrm>
            <a:off x="9518379" y="2237313"/>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352D4AB6-377C-62AA-DA2C-A0D43F0AEBED}"/>
                  </a:ext>
                </a:extLst>
              </p:cNvPr>
              <p:cNvSpPr txBox="1"/>
              <p:nvPr/>
            </p:nvSpPr>
            <p:spPr>
              <a:xfrm>
                <a:off x="12013012" y="2230893"/>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352D4AB6-377C-62AA-DA2C-A0D43F0AEBED}"/>
                  </a:ext>
                </a:extLst>
              </p:cNvPr>
              <p:cNvSpPr txBox="1">
                <a:spLocks noRot="1" noChangeAspect="1" noMove="1" noResize="1" noEditPoints="1" noAdjustHandles="1" noChangeArrowheads="1" noChangeShapeType="1" noTextEdit="1"/>
              </p:cNvSpPr>
              <p:nvPr/>
            </p:nvSpPr>
            <p:spPr>
              <a:xfrm>
                <a:off x="12013012" y="2230893"/>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C93E80A1-1744-CD28-1504-C0FD844599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11527686" y="2333455"/>
            <a:ext cx="322586" cy="297515"/>
          </a:xfrm>
          <a:prstGeom prst="rect">
            <a:avLst/>
          </a:prstGeom>
        </p:spPr>
      </p:pic>
      <p:pic>
        <p:nvPicPr>
          <p:cNvPr id="256" name="Graphic 255">
            <a:extLst>
              <a:ext uri="{FF2B5EF4-FFF2-40B4-BE49-F238E27FC236}">
                <a16:creationId xmlns:a16="http://schemas.microsoft.com/office/drawing/2014/main" id="{E4DA1770-BD3C-18F7-D032-24D6973E5A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89758" y="11117"/>
            <a:ext cx="4124335" cy="3093251"/>
          </a:xfrm>
          <a:prstGeom prst="rect">
            <a:avLst/>
          </a:prstGeom>
        </p:spPr>
      </p:pic>
      <p:pic>
        <p:nvPicPr>
          <p:cNvPr id="262" name="Graphic 261">
            <a:extLst>
              <a:ext uri="{FF2B5EF4-FFF2-40B4-BE49-F238E27FC236}">
                <a16:creationId xmlns:a16="http://schemas.microsoft.com/office/drawing/2014/main" id="{57A25ED2-9728-D9E1-B9AC-7A205F5EF4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61734" y="3813695"/>
            <a:ext cx="4030265" cy="3022699"/>
          </a:xfrm>
          <a:prstGeom prst="rect">
            <a:avLst/>
          </a:prstGeom>
        </p:spPr>
      </p:pic>
      <p:pic>
        <p:nvPicPr>
          <p:cNvPr id="264" name="Graphic 263">
            <a:extLst>
              <a:ext uri="{FF2B5EF4-FFF2-40B4-BE49-F238E27FC236}">
                <a16:creationId xmlns:a16="http://schemas.microsoft.com/office/drawing/2014/main" id="{48FA3A20-E509-1C43-72F4-B283278D3B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68570" y="3743143"/>
            <a:ext cx="4124335" cy="3093251"/>
          </a:xfrm>
          <a:prstGeom prst="rect">
            <a:avLst/>
          </a:prstGeom>
        </p:spPr>
      </p:pic>
    </p:spTree>
    <p:extLst>
      <p:ext uri="{BB962C8B-B14F-4D97-AF65-F5344CB8AC3E}">
        <p14:creationId xmlns:p14="http://schemas.microsoft.com/office/powerpoint/2010/main" val="3164007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79E84-4A27-19FF-D20B-11606B2342DD}"/>
            </a:ext>
          </a:extLst>
        </p:cNvPr>
        <p:cNvGrpSpPr/>
        <p:nvPr/>
      </p:nvGrpSpPr>
      <p:grpSpPr>
        <a:xfrm>
          <a:off x="0" y="0"/>
          <a:ext cx="0" cy="0"/>
          <a:chOff x="0" y="0"/>
          <a:chExt cx="0" cy="0"/>
        </a:xfrm>
      </p:grpSpPr>
      <p:grpSp>
        <p:nvGrpSpPr>
          <p:cNvPr id="234" name="Group 233">
            <a:extLst>
              <a:ext uri="{FF2B5EF4-FFF2-40B4-BE49-F238E27FC236}">
                <a16:creationId xmlns:a16="http://schemas.microsoft.com/office/drawing/2014/main" id="{76B67204-D889-9C8B-97C5-9448982FB960}"/>
              </a:ext>
            </a:extLst>
          </p:cNvPr>
          <p:cNvGrpSpPr/>
          <p:nvPr/>
        </p:nvGrpSpPr>
        <p:grpSpPr>
          <a:xfrm>
            <a:off x="178704" y="1728724"/>
            <a:ext cx="623653" cy="669179"/>
            <a:chOff x="94594" y="1868587"/>
            <a:chExt cx="623653" cy="669179"/>
          </a:xfrm>
        </p:grpSpPr>
        <p:grpSp>
          <p:nvGrpSpPr>
            <p:cNvPr id="170" name="Group 169">
              <a:extLst>
                <a:ext uri="{FF2B5EF4-FFF2-40B4-BE49-F238E27FC236}">
                  <a16:creationId xmlns:a16="http://schemas.microsoft.com/office/drawing/2014/main" id="{FC4B7A40-ABA4-8FD1-D822-4B8A356A8F22}"/>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2025E4E-AC73-DBA9-04CD-D951691683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1187A51-338B-F7F5-E577-B5A21315D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E74EC70-EC64-9050-87E0-EABB9D5219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16FC557-C8E2-5980-ED40-30D973F5E7F2}"/>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C2F11ABF-4DD7-0656-1D21-C3C507F9CE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514ADA8-2D19-44E4-95C6-549D71BE99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992AC39-0D57-AA11-3D07-41B2792860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526DFB2-109B-505E-43BF-A910745AF68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3C1E8839-FC09-A4AD-775D-4BA36298BF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9DFC7ED-A24C-0D0C-02CE-CC77D5B747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2BE2876-4A8E-885F-76CF-5745A01CFBC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FD77FD7-C497-B5B6-F144-8C534D06428C}"/>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0C317977-F8B1-7117-A6DD-C6A67B261D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3DF0F97-5CBF-5EE5-0FBB-72B2203FFE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A509FD1-243F-0DD6-BE61-8D4E646F81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59DA876-E664-300B-682A-6B68C7E2D7D4}"/>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227D065-4F4C-6DDE-21E3-863F60D6BB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31005EA-33A4-C541-2421-9D884CC0F9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1F87F48-C7F0-A251-C564-EA189DFC11F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197828C-DEA3-A4C7-4F3A-335F83CA0BC9}"/>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116E7026-DBBF-5C3D-2F63-227AFF4D5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97A1D6B-3FC8-09F1-F7EB-3FBC37816F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8E32A3F-FE03-934A-49D3-997AC8450E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D20A4784-8475-2477-F734-044BEDA71844}"/>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9046AF-9267-EE60-376C-D31FD4A6F67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38D4756-121F-66C7-E4F6-4DC471BD80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65BD6E8-3902-EAA0-F355-C13F891F3BD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1D062929-A4A7-2C97-834E-B305AD8B1E78}"/>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B10324D-920B-0CAE-AB83-6BF41C310A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0CCAC5-95A3-4DEB-1B0D-99ADAE652A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367CB1B-B11B-5BCD-D8C1-8EBBB59992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0C2E165D-08E1-A30B-BB2F-7D788DBBD764}"/>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BB9D37AB-8F80-D9A1-5EAB-6073BBE0D6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CA4E4E-12AB-5CC4-2E0C-9BFE866740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3E71D0F-5F91-89B3-45FA-EEF6F9EB1FC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5644FFDF-9F22-513C-9C92-77AB2709BA25}"/>
              </a:ext>
            </a:extLst>
          </p:cNvPr>
          <p:cNvPicPr>
            <a:picLocks noChangeAspect="1"/>
          </p:cNvPicPr>
          <p:nvPr/>
        </p:nvPicPr>
        <p:blipFill>
          <a:blip r:embed="rId2"/>
          <a:stretch>
            <a:fillRect/>
          </a:stretch>
        </p:blipFill>
        <p:spPr>
          <a:xfrm>
            <a:off x="912120" y="1624182"/>
            <a:ext cx="1152529" cy="1181800"/>
          </a:xfrm>
          <a:prstGeom prst="rect">
            <a:avLst/>
          </a:prstGeom>
        </p:spPr>
      </p:pic>
      <p:sp>
        <p:nvSpPr>
          <p:cNvPr id="127" name="PlaceHolder 1">
            <a:extLst>
              <a:ext uri="{FF2B5EF4-FFF2-40B4-BE49-F238E27FC236}">
                <a16:creationId xmlns:a16="http://schemas.microsoft.com/office/drawing/2014/main" id="{0FD2AEDD-E5DF-2D36-84C4-91642254BF00}"/>
              </a:ext>
            </a:extLst>
          </p:cNvPr>
          <p:cNvSpPr>
            <a:spLocks noGrp="1"/>
          </p:cNvSpPr>
          <p:nvPr>
            <p:ph type="sldNum" idx="8"/>
          </p:nvPr>
        </p:nvSpPr>
        <p:spPr>
          <a:xfrm>
            <a:off x="11620500" y="6379568"/>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49</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29CFCC1F-8B7C-6B87-2804-66D96C0645FF}"/>
              </a:ext>
            </a:extLst>
          </p:cNvPr>
          <p:cNvSpPr/>
          <p:nvPr/>
        </p:nvSpPr>
        <p:spPr>
          <a:xfrm>
            <a:off x="686673" y="5934345"/>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1489625-BCBF-4D97-7F4B-5294EE1585EF}"/>
              </a:ext>
            </a:extLst>
          </p:cNvPr>
          <p:cNvSpPr/>
          <p:nvPr/>
        </p:nvSpPr>
        <p:spPr>
          <a:xfrm>
            <a:off x="359495" y="5314059"/>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7102BBC-105E-C9F2-DA00-3C9AC4FC5CC9}"/>
              </a:ext>
            </a:extLst>
          </p:cNvPr>
          <p:cNvPicPr/>
          <p:nvPr/>
        </p:nvPicPr>
        <p:blipFill>
          <a:blip r:embed="rId3"/>
          <a:stretch/>
        </p:blipFill>
        <p:spPr>
          <a:xfrm rot="1730551">
            <a:off x="1421606" y="5656165"/>
            <a:ext cx="366911" cy="367448"/>
          </a:xfrm>
          <a:prstGeom prst="rect">
            <a:avLst/>
          </a:prstGeom>
          <a:ln w="0">
            <a:noFill/>
          </a:ln>
        </p:spPr>
      </p:pic>
      <p:pic>
        <p:nvPicPr>
          <p:cNvPr id="5" name="Graphic 4" descr="Walk with solid fill">
            <a:extLst>
              <a:ext uri="{FF2B5EF4-FFF2-40B4-BE49-F238E27FC236}">
                <a16:creationId xmlns:a16="http://schemas.microsoft.com/office/drawing/2014/main" id="{93DD02A6-FA26-9263-021F-9AA375DB7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698" y="5601255"/>
            <a:ext cx="544192" cy="588474"/>
          </a:xfrm>
          <a:prstGeom prst="rect">
            <a:avLst/>
          </a:prstGeom>
        </p:spPr>
      </p:pic>
      <p:sp>
        <p:nvSpPr>
          <p:cNvPr id="7" name="TextBox 6">
            <a:extLst>
              <a:ext uri="{FF2B5EF4-FFF2-40B4-BE49-F238E27FC236}">
                <a16:creationId xmlns:a16="http://schemas.microsoft.com/office/drawing/2014/main" id="{81F3AD8A-D2F6-B21C-623C-5AE0A5D1E2A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165571DC-3AD9-5E7B-776E-7CBE3F31CAEA}"/>
              </a:ext>
            </a:extLst>
          </p:cNvPr>
          <p:cNvGrpSpPr>
            <a:grpSpLocks noChangeAspect="1"/>
          </p:cNvGrpSpPr>
          <p:nvPr/>
        </p:nvGrpSpPr>
        <p:grpSpPr>
          <a:xfrm>
            <a:off x="5413809" y="1249136"/>
            <a:ext cx="6126323" cy="1978481"/>
            <a:chOff x="4947080" y="1045847"/>
            <a:chExt cx="7041750" cy="2274116"/>
          </a:xfrm>
        </p:grpSpPr>
        <p:sp>
          <p:nvSpPr>
            <p:cNvPr id="24" name="Right Triangle 23">
              <a:extLst>
                <a:ext uri="{FF2B5EF4-FFF2-40B4-BE49-F238E27FC236}">
                  <a16:creationId xmlns:a16="http://schemas.microsoft.com/office/drawing/2014/main" id="{0D9E17EC-F13A-2249-2C3A-D057D49E81A6}"/>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AD6977ED-1DBD-502E-2C52-1B9FA559D0B8}"/>
                </a:ext>
              </a:extLst>
            </p:cNvPr>
            <p:cNvSpPr/>
            <p:nvPr/>
          </p:nvSpPr>
          <p:spPr>
            <a:xfrm>
              <a:off x="6468573" y="1687594"/>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DC346-53BF-F1ED-B8BF-28A5918A9F86}"/>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094DC346-53BF-F1ED-B8BF-28A5918A9F86}"/>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6"/>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11153-52EE-54AD-9BCF-59887D19E569}"/>
                    </a:ext>
                  </a:extLst>
                </p:cNvPr>
                <p:cNvSpPr txBox="1"/>
                <p:nvPr/>
              </p:nvSpPr>
              <p:spPr>
                <a:xfrm>
                  <a:off x="7925903" y="1045847"/>
                  <a:ext cx="3729932" cy="409412"/>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en-GB"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E0111153-52EE-54AD-9BCF-59887D19E569}"/>
                    </a:ext>
                  </a:extLst>
                </p:cNvPr>
                <p:cNvSpPr txBox="1">
                  <a:spLocks noRot="1" noChangeAspect="1" noMove="1" noResize="1" noEditPoints="1" noAdjustHandles="1" noChangeArrowheads="1" noChangeShapeType="1" noTextEdit="1"/>
                </p:cNvSpPr>
                <p:nvPr/>
              </p:nvSpPr>
              <p:spPr>
                <a:xfrm>
                  <a:off x="7925903" y="1045847"/>
                  <a:ext cx="3729932" cy="409412"/>
                </a:xfrm>
                <a:prstGeom prst="rect">
                  <a:avLst/>
                </a:prstGeom>
                <a:blipFill>
                  <a:blip r:embed="rId7"/>
                  <a:stretch>
                    <a:fillRect l="-938"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5DDBAA2-7D53-4BC4-6065-1E53E172CD19}"/>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9D5A23FC-438A-2ECB-A219-4649730440FF}"/>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4A5D67-47FB-7AFC-BE1D-205B029CDB1B}"/>
                </a:ext>
              </a:extLst>
            </p:cNvPr>
            <p:cNvCxnSpPr>
              <a:cxnSpLocks/>
              <a:stCxn id="4" idx="2"/>
              <a:endCxn id="13" idx="0"/>
            </p:cNvCxnSpPr>
            <p:nvPr/>
          </p:nvCxnSpPr>
          <p:spPr>
            <a:xfrm>
              <a:off x="6470975" y="1446468"/>
              <a:ext cx="28575" cy="128975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45408F6-1894-8BF3-F732-BEA81948B89B}"/>
                    </a:ext>
                  </a:extLst>
                </p:cNvPr>
                <p:cNvSpPr txBox="1"/>
                <p:nvPr/>
              </p:nvSpPr>
              <p:spPr>
                <a:xfrm>
                  <a:off x="9036979" y="2799189"/>
                  <a:ext cx="1279454" cy="520774"/>
                </a:xfrm>
                <a:prstGeom prst="rect">
                  <a:avLst/>
                </a:prstGeom>
                <a:no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f>
                            <m:fPr>
                              <m:ctrlPr>
                                <a:rPr lang="en-GB" sz="1600" b="0" i="1" noProof="0" smtClean="0">
                                  <a:latin typeface="Cambria Math" panose="02040503050406030204" pitchFamily="18" charset="0"/>
                                  <a:ea typeface="Cambria Math" panose="02040503050406030204" pitchFamily="18" charset="0"/>
                                </a:rPr>
                              </m:ctrlPr>
                            </m:fPr>
                            <m:num>
                              <m:r>
                                <a:rPr lang="en-GB" sz="1600" b="0" i="1" noProof="0" smtClean="0">
                                  <a:latin typeface="Cambria Math" panose="02040503050406030204" pitchFamily="18" charset="0"/>
                                  <a:ea typeface="Cambria Math" panose="02040503050406030204" pitchFamily="18" charset="0"/>
                                </a:rPr>
                                <m:t>𝑛</m:t>
                              </m:r>
                            </m:num>
                            <m:den>
                              <m:sSub>
                                <m:sSubPr>
                                  <m:ctrlPr>
                                    <a:rPr lang="en-GB" sz="1600" i="1" noProof="0" smtClean="0">
                                      <a:latin typeface="Cambria Math" panose="02040503050406030204" pitchFamily="18" charset="0"/>
                                    </a:rPr>
                                  </m:ctrlPr>
                                </m:sSubPr>
                                <m:e>
                                  <m:r>
                                    <m:rPr>
                                      <m:sty m:val="p"/>
                                    </m:rPr>
                                    <a:rPr lang="en-GB" sz="1600" noProof="0" smtClean="0">
                                      <a:latin typeface="Cambria Math" panose="02040503050406030204" pitchFamily="18" charset="0"/>
                                    </a:rPr>
                                    <m:t>log</m:t>
                                  </m:r>
                                </m:e>
                                <m:sub>
                                  <m:r>
                                    <a:rPr lang="en-GB" sz="1600" i="1" noProof="0" smtClean="0">
                                      <a:latin typeface="Cambria Math" panose="02040503050406030204" pitchFamily="18" charset="0"/>
                                    </a:rPr>
                                    <m:t>10</m:t>
                                  </m:r>
                                </m:sub>
                              </m:sSub>
                              <m:r>
                                <a:rPr lang="en-GB" sz="1600" b="0" i="1" noProof="0" smtClean="0">
                                  <a:latin typeface="Cambria Math" panose="02040503050406030204" pitchFamily="18" charset="0"/>
                                </a:rPr>
                                <m:t>2</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745408F6-1894-8BF3-F732-BEA81948B89B}"/>
                    </a:ext>
                  </a:extLst>
                </p:cNvPr>
                <p:cNvSpPr txBox="1">
                  <a:spLocks noRot="1" noChangeAspect="1" noMove="1" noResize="1" noEditPoints="1" noAdjustHandles="1" noChangeArrowheads="1" noChangeShapeType="1" noTextEdit="1"/>
                </p:cNvSpPr>
                <p:nvPr/>
              </p:nvSpPr>
              <p:spPr>
                <a:xfrm>
                  <a:off x="9036979" y="2799189"/>
                  <a:ext cx="1279454" cy="520774"/>
                </a:xfrm>
                <a:prstGeom prst="rect">
                  <a:avLst/>
                </a:prstGeom>
                <a:blipFill>
                  <a:blip r:embed="rId8"/>
                  <a:stretch>
                    <a:fillRect r="-1648" b="-5405"/>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2242D019-7106-A182-266E-283F7F54BEFC}"/>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09774E-327D-D280-E3A9-DBE0485FB2E6}"/>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F7B7E8D6-11CA-E97A-6241-74F0E77734F6}"/>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46307331-D2D4-B19F-15B2-2B26B1B8DC93}"/>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30BFB71-C32C-BD42-DE6C-0DAE26D390A9}"/>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D30BFB71-C32C-BD42-DE6C-0DAE26D390A9}"/>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9"/>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B72195-040A-6CA6-5A00-5442AAF83DF0}"/>
                  </a:ext>
                </a:extLst>
              </p:cNvPr>
              <p:cNvSpPr txBox="1"/>
              <p:nvPr/>
            </p:nvSpPr>
            <p:spPr>
              <a:xfrm>
                <a:off x="1036786" y="1794882"/>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32B72195-040A-6CA6-5A00-5442AAF83DF0}"/>
                  </a:ext>
                </a:extLst>
              </p:cNvPr>
              <p:cNvSpPr txBox="1">
                <a:spLocks noRot="1" noChangeAspect="1" noMove="1" noResize="1" noEditPoints="1" noAdjustHandles="1" noChangeArrowheads="1" noChangeShapeType="1" noTextEdit="1"/>
              </p:cNvSpPr>
              <p:nvPr/>
            </p:nvSpPr>
            <p:spPr>
              <a:xfrm>
                <a:off x="1036786" y="1794882"/>
                <a:ext cx="451598" cy="369332"/>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FF2FB86-150F-33AD-C6D9-62F859D2E318}"/>
                  </a:ext>
                </a:extLst>
              </p:cNvPr>
              <p:cNvSpPr txBox="1"/>
              <p:nvPr/>
            </p:nvSpPr>
            <p:spPr>
              <a:xfrm>
                <a:off x="1913698" y="1441478"/>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9FF2FB86-150F-33AD-C6D9-62F859D2E318}"/>
                  </a:ext>
                </a:extLst>
              </p:cNvPr>
              <p:cNvSpPr txBox="1">
                <a:spLocks noRot="1" noChangeAspect="1" noMove="1" noResize="1" noEditPoints="1" noAdjustHandles="1" noChangeArrowheads="1" noChangeShapeType="1" noTextEdit="1"/>
              </p:cNvSpPr>
              <p:nvPr/>
            </p:nvSpPr>
            <p:spPr>
              <a:xfrm>
                <a:off x="1913698" y="1441478"/>
                <a:ext cx="376962"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D39F0C-D571-E109-F2BB-9E39A485E5DC}"/>
                  </a:ext>
                </a:extLst>
              </p:cNvPr>
              <p:cNvSpPr txBox="1"/>
              <p:nvPr/>
            </p:nvSpPr>
            <p:spPr>
              <a:xfrm>
                <a:off x="1528379" y="2268472"/>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64D39F0C-D571-E109-F2BB-9E39A485E5DC}"/>
                  </a:ext>
                </a:extLst>
              </p:cNvPr>
              <p:cNvSpPr txBox="1">
                <a:spLocks noRot="1" noChangeAspect="1" noMove="1" noResize="1" noEditPoints="1" noAdjustHandles="1" noChangeArrowheads="1" noChangeShapeType="1" noTextEdit="1"/>
              </p:cNvSpPr>
              <p:nvPr/>
            </p:nvSpPr>
            <p:spPr>
              <a:xfrm>
                <a:off x="1528379" y="2268472"/>
                <a:ext cx="518988" cy="391261"/>
              </a:xfrm>
              <a:prstGeom prst="rect">
                <a:avLst/>
              </a:prstGeom>
              <a:blipFill>
                <a:blip r:embed="rId12"/>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1E9097A7-2CDF-44B5-54ED-694FEA5E40D6}"/>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0C8324A2-89E0-BBCD-E001-EF46456ADD84}"/>
              </a:ext>
            </a:extLst>
          </p:cNvPr>
          <p:cNvCxnSpPr>
            <a:cxnSpLocks/>
          </p:cNvCxnSpPr>
          <p:nvPr/>
        </p:nvCxnSpPr>
        <p:spPr>
          <a:xfrm>
            <a:off x="424831" y="4997648"/>
            <a:ext cx="295121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776C2A-389C-98BF-2133-0F8679CA7B3B}"/>
                  </a:ext>
                </a:extLst>
              </p:cNvPr>
              <p:cNvSpPr txBox="1"/>
              <p:nvPr/>
            </p:nvSpPr>
            <p:spPr>
              <a:xfrm>
                <a:off x="3163873" y="509677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776C2A-389C-98BF-2133-0F8679CA7B3B}"/>
                  </a:ext>
                </a:extLst>
              </p:cNvPr>
              <p:cNvSpPr txBox="1">
                <a:spLocks noRot="1" noChangeAspect="1" noMove="1" noResize="1" noEditPoints="1" noAdjustHandles="1" noChangeArrowheads="1" noChangeShapeType="1" noTextEdit="1"/>
              </p:cNvSpPr>
              <p:nvPr/>
            </p:nvSpPr>
            <p:spPr>
              <a:xfrm>
                <a:off x="3163873" y="5096779"/>
                <a:ext cx="161133" cy="276999"/>
              </a:xfrm>
              <a:prstGeom prst="rect">
                <a:avLst/>
              </a:prstGeom>
              <a:blipFill>
                <a:blip r:embed="rId13"/>
                <a:stretch>
                  <a:fillRect l="-26923" r="-26923" b="-6522"/>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DBF0DDBE-3508-D7F3-664A-FF099BEEE875}"/>
              </a:ext>
            </a:extLst>
          </p:cNvPr>
          <p:cNvSpPr/>
          <p:nvPr/>
        </p:nvSpPr>
        <p:spPr>
          <a:xfrm>
            <a:off x="443598" y="453667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D20B00-897F-72CF-0AE9-11B702A2A2F7}"/>
                  </a:ext>
                </a:extLst>
              </p:cNvPr>
              <p:cNvSpPr txBox="1"/>
              <p:nvPr/>
            </p:nvSpPr>
            <p:spPr>
              <a:xfrm>
                <a:off x="402958" y="453938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5CD20B00-897F-72CF-0AE9-11B702A2A2F7}"/>
                  </a:ext>
                </a:extLst>
              </p:cNvPr>
              <p:cNvSpPr txBox="1">
                <a:spLocks noRot="1" noChangeAspect="1" noMove="1" noResize="1" noEditPoints="1" noAdjustHandles="1" noChangeArrowheads="1" noChangeShapeType="1" noTextEdit="1"/>
              </p:cNvSpPr>
              <p:nvPr/>
            </p:nvSpPr>
            <p:spPr>
              <a:xfrm>
                <a:off x="402958" y="4539386"/>
                <a:ext cx="793026" cy="369332"/>
              </a:xfrm>
              <a:prstGeom prst="rect">
                <a:avLst/>
              </a:prstGeom>
              <a:blipFill>
                <a:blip r:embed="rId14"/>
                <a:stretch>
                  <a:fillRect r="-6923" b="-15000"/>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852C34DD-4F8D-C6D1-B9C5-7B3A6C8CAB3E}"/>
              </a:ext>
            </a:extLst>
          </p:cNvPr>
          <p:cNvSpPr/>
          <p:nvPr/>
        </p:nvSpPr>
        <p:spPr>
          <a:xfrm>
            <a:off x="1250311" y="453820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AC94EBC-4E68-5996-9994-C3F70AD1F81E}"/>
                  </a:ext>
                </a:extLst>
              </p:cNvPr>
              <p:cNvSpPr txBox="1"/>
              <p:nvPr/>
            </p:nvSpPr>
            <p:spPr>
              <a:xfrm>
                <a:off x="1209671" y="454091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BAC94EBC-4E68-5996-9994-C3F70AD1F81E}"/>
                  </a:ext>
                </a:extLst>
              </p:cNvPr>
              <p:cNvSpPr txBox="1">
                <a:spLocks noRot="1" noChangeAspect="1" noMove="1" noResize="1" noEditPoints="1" noAdjustHandles="1" noChangeArrowheads="1" noChangeShapeType="1" noTextEdit="1"/>
              </p:cNvSpPr>
              <p:nvPr/>
            </p:nvSpPr>
            <p:spPr>
              <a:xfrm>
                <a:off x="1209671" y="4540912"/>
                <a:ext cx="793026" cy="369332"/>
              </a:xfrm>
              <a:prstGeom prst="rect">
                <a:avLst/>
              </a:prstGeom>
              <a:blipFill>
                <a:blip r:embed="rId15"/>
                <a:stretch>
                  <a:fillRect r="-6107"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AAE70CF-9A5C-5BAA-1008-0DC7D879F940}"/>
                  </a:ext>
                </a:extLst>
              </p:cNvPr>
              <p:cNvSpPr txBox="1"/>
              <p:nvPr/>
            </p:nvSpPr>
            <p:spPr>
              <a:xfrm>
                <a:off x="2009424" y="452918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5AAE70CF-9A5C-5BAA-1008-0DC7D879F940}"/>
                  </a:ext>
                </a:extLst>
              </p:cNvPr>
              <p:cNvSpPr txBox="1">
                <a:spLocks noRot="1" noChangeAspect="1" noMove="1" noResize="1" noEditPoints="1" noAdjustHandles="1" noChangeArrowheads="1" noChangeShapeType="1" noTextEdit="1"/>
              </p:cNvSpPr>
              <p:nvPr/>
            </p:nvSpPr>
            <p:spPr>
              <a:xfrm>
                <a:off x="2009424" y="4529186"/>
                <a:ext cx="381730" cy="369332"/>
              </a:xfrm>
              <a:prstGeom prst="rect">
                <a:avLst/>
              </a:prstGeom>
              <a:blipFill>
                <a:blip r:embed="rId16"/>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277041E7-BF94-C7F5-6390-90062A3C01D7}"/>
              </a:ext>
            </a:extLst>
          </p:cNvPr>
          <p:cNvSpPr/>
          <p:nvPr/>
        </p:nvSpPr>
        <p:spPr>
          <a:xfrm>
            <a:off x="2438521" y="448811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297F245-BDEF-FBB4-290E-4ECA0F471D46}"/>
                  </a:ext>
                </a:extLst>
              </p:cNvPr>
              <p:cNvSpPr txBox="1"/>
              <p:nvPr/>
            </p:nvSpPr>
            <p:spPr>
              <a:xfrm>
                <a:off x="2397881" y="449081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3297F245-BDEF-FBB4-290E-4ECA0F471D46}"/>
                  </a:ext>
                </a:extLst>
              </p:cNvPr>
              <p:cNvSpPr txBox="1">
                <a:spLocks noRot="1" noChangeAspect="1" noMove="1" noResize="1" noEditPoints="1" noAdjustHandles="1" noChangeArrowheads="1" noChangeShapeType="1" noTextEdit="1"/>
              </p:cNvSpPr>
              <p:nvPr/>
            </p:nvSpPr>
            <p:spPr>
              <a:xfrm>
                <a:off x="2397881" y="4490819"/>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A2EA159D-857A-CED3-43D8-572E850C9901}"/>
              </a:ext>
            </a:extLst>
          </p:cNvPr>
          <p:cNvCxnSpPr>
            <a:cxnSpLocks/>
          </p:cNvCxnSpPr>
          <p:nvPr/>
        </p:nvCxnSpPr>
        <p:spPr>
          <a:xfrm>
            <a:off x="443598" y="4291386"/>
            <a:ext cx="199002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234E077-82F2-285C-3F66-C6487EAD5311}"/>
                  </a:ext>
                </a:extLst>
              </p:cNvPr>
              <p:cNvSpPr txBox="1"/>
              <p:nvPr/>
            </p:nvSpPr>
            <p:spPr>
              <a:xfrm>
                <a:off x="589481" y="3816190"/>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234E077-82F2-285C-3F66-C6487EAD5311}"/>
                  </a:ext>
                </a:extLst>
              </p:cNvPr>
              <p:cNvSpPr txBox="1">
                <a:spLocks noRot="1" noChangeAspect="1" noMove="1" noResize="1" noEditPoints="1" noAdjustHandles="1" noChangeArrowheads="1" noChangeShapeType="1" noTextEdit="1"/>
              </p:cNvSpPr>
              <p:nvPr/>
            </p:nvSpPr>
            <p:spPr>
              <a:xfrm>
                <a:off x="589481" y="3816190"/>
                <a:ext cx="1644086" cy="394019"/>
              </a:xfrm>
              <a:prstGeom prst="rect">
                <a:avLst/>
              </a:prstGeom>
              <a:blipFill>
                <a:blip r:embed="rId18"/>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7D0523C1-D14A-E9CE-D41A-15F3C6B4C054}"/>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EDDF5EA0-782C-58B1-B7EB-086E0994556E}"/>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FD5F75AF-C4C5-CED6-9B5C-F8727CFD2802}"/>
              </a:ext>
            </a:extLst>
          </p:cNvPr>
          <p:cNvSpPr txBox="1"/>
          <p:nvPr/>
        </p:nvSpPr>
        <p:spPr>
          <a:xfrm>
            <a:off x="10085146" y="2828974"/>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82A2EF0-9718-A100-7648-970CB1F341FA}"/>
                  </a:ext>
                </a:extLst>
              </p:cNvPr>
              <p:cNvSpPr txBox="1"/>
              <p:nvPr/>
            </p:nvSpPr>
            <p:spPr>
              <a:xfrm>
                <a:off x="5626384" y="6273859"/>
                <a:ext cx="4025466"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e>
                          </m:d>
                        </m:e>
                      </m:d>
                    </m:oMath>
                  </m:oMathPara>
                </a14:m>
                <a:endParaRPr lang="en-GB" noProof="0" dirty="0"/>
              </a:p>
            </p:txBody>
          </p:sp>
        </mc:Choice>
        <mc:Fallback xmlns="">
          <p:sp>
            <p:nvSpPr>
              <p:cNvPr id="45" name="TextBox 44">
                <a:extLst>
                  <a:ext uri="{FF2B5EF4-FFF2-40B4-BE49-F238E27FC236}">
                    <a16:creationId xmlns:a16="http://schemas.microsoft.com/office/drawing/2014/main" id="{482A2EF0-9718-A100-7648-970CB1F341FA}"/>
                  </a:ext>
                </a:extLst>
              </p:cNvPr>
              <p:cNvSpPr txBox="1">
                <a:spLocks noRot="1" noChangeAspect="1" noMove="1" noResize="1" noEditPoints="1" noAdjustHandles="1" noChangeArrowheads="1" noChangeShapeType="1" noTextEdit="1"/>
              </p:cNvSpPr>
              <p:nvPr/>
            </p:nvSpPr>
            <p:spPr>
              <a:xfrm>
                <a:off x="5626384" y="6273859"/>
                <a:ext cx="4025466" cy="414281"/>
              </a:xfrm>
              <a:prstGeom prst="rect">
                <a:avLst/>
              </a:prstGeom>
              <a:blipFill>
                <a:blip r:embed="rId19"/>
                <a:stretch>
                  <a:fillRect b="-882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A97CC8EC-25C0-878A-3D1C-0A601B1598D0}"/>
                  </a:ext>
                </a:extLst>
              </p:cNvPr>
              <p:cNvSpPr txBox="1"/>
              <p:nvPr/>
            </p:nvSpPr>
            <p:spPr>
              <a:xfrm>
                <a:off x="311921" y="233634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A97CC8EC-25C0-878A-3D1C-0A601B1598D0}"/>
                  </a:ext>
                </a:extLst>
              </p:cNvPr>
              <p:cNvSpPr txBox="1">
                <a:spLocks noRot="1" noChangeAspect="1" noMove="1" noResize="1" noEditPoints="1" noAdjustHandles="1" noChangeArrowheads="1" noChangeShapeType="1" noTextEdit="1"/>
              </p:cNvSpPr>
              <p:nvPr/>
            </p:nvSpPr>
            <p:spPr>
              <a:xfrm>
                <a:off x="311921" y="2336340"/>
                <a:ext cx="518988" cy="391261"/>
              </a:xfrm>
              <a:prstGeom prst="rect">
                <a:avLst/>
              </a:prstGeom>
              <a:blipFill>
                <a:blip r:embed="rId20"/>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17184E81-7FAC-8DBE-A234-FE2F7BF6ECEF}"/>
              </a:ext>
            </a:extLst>
          </p:cNvPr>
          <p:cNvSpPr txBox="1"/>
          <p:nvPr/>
        </p:nvSpPr>
        <p:spPr>
          <a:xfrm>
            <a:off x="881673" y="10292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B552A3E-74B5-E594-751E-5879BC765022}"/>
              </a:ext>
            </a:extLst>
          </p:cNvPr>
          <p:cNvCxnSpPr>
            <a:cxnSpLocks/>
          </p:cNvCxnSpPr>
          <p:nvPr/>
        </p:nvCxnSpPr>
        <p:spPr>
          <a:xfrm>
            <a:off x="1832451" y="1586562"/>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D5CD2F7-DCF8-2639-ADE9-7956E67E9B18}"/>
              </a:ext>
            </a:extLst>
          </p:cNvPr>
          <p:cNvCxnSpPr>
            <a:cxnSpLocks/>
            <a:stCxn id="40" idx="2"/>
            <a:endCxn id="45" idx="0"/>
          </p:cNvCxnSpPr>
          <p:nvPr/>
        </p:nvCxnSpPr>
        <p:spPr>
          <a:xfrm flipH="1">
            <a:off x="7639117" y="5610531"/>
            <a:ext cx="20089" cy="66332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4D68E90C-C510-3CCA-B038-01C855128CF0}"/>
              </a:ext>
            </a:extLst>
          </p:cNvPr>
          <p:cNvSpPr txBox="1"/>
          <p:nvPr/>
        </p:nvSpPr>
        <p:spPr>
          <a:xfrm>
            <a:off x="9596374" y="6275267"/>
            <a:ext cx="402674" cy="307777"/>
          </a:xfrm>
          <a:prstGeom prst="rect">
            <a:avLst/>
          </a:prstGeom>
          <a:noFill/>
        </p:spPr>
        <p:txBody>
          <a:bodyPr wrap="none" rtlCol="0">
            <a:spAutoFit/>
          </a:bodyPr>
          <a:lstStyle/>
          <a:p>
            <a:r>
              <a:rPr lang="en-GB" sz="1400" noProof="0" dirty="0"/>
              <a:t>(6)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D323CC-83D4-45F6-FAB8-C199C7C90C4C}"/>
                  </a:ext>
                </a:extLst>
              </p:cNvPr>
              <p:cNvSpPr txBox="1"/>
              <p:nvPr/>
            </p:nvSpPr>
            <p:spPr>
              <a:xfrm>
                <a:off x="5319363" y="3468573"/>
                <a:ext cx="467968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MSE</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𝑁</m:t>
                          </m:r>
                        </m:sup>
                        <m:e>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𝑡</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𝑇</m:t>
                              </m:r>
                            </m:sup>
                            <m:e>
                              <m:sSup>
                                <m:sSupPr>
                                  <m:ctrlPr>
                                    <a:rPr lang="en-GB" sz="1800" b="0" i="1" noProof="0" smtClean="0">
                                      <a:latin typeface="Cambria Math" panose="02040503050406030204" pitchFamily="18" charset="0"/>
                                      <a:ea typeface="Cambria Math" panose="02040503050406030204" pitchFamily="18" charset="0"/>
                                    </a:rPr>
                                  </m:ctrlPr>
                                </m:sSupPr>
                                <m:e>
                                  <m:d>
                                    <m:dPr>
                                      <m:ctrlPr>
                                        <a:rPr lang="en-GB" sz="1800" b="0"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sz="1800" b="0" i="1" noProof="0" smtClean="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sub>
                                      </m:sSub>
                                    </m:e>
                                  </m:d>
                                </m:e>
                                <m:sup>
                                  <m:r>
                                    <a:rPr lang="en-GB" sz="1800" b="0" i="1" noProof="0" smtClean="0">
                                      <a:latin typeface="Cambria Math" panose="02040503050406030204" pitchFamily="18" charset="0"/>
                                      <a:ea typeface="Cambria Math" panose="02040503050406030204" pitchFamily="18" charset="0"/>
                                    </a:rPr>
                                    <m:t>2</m:t>
                                  </m:r>
                                </m:sup>
                              </m:sSup>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𝑄</m:t>
                              </m:r>
                              <m:r>
                                <a:rPr lang="en-GB" sz="1800" b="0" i="1" noProof="0" smtClean="0">
                                  <a:latin typeface="Cambria Math" panose="02040503050406030204" pitchFamily="18" charset="0"/>
                                  <a:ea typeface="Cambria Math" panose="02040503050406030204" pitchFamily="18" charset="0"/>
                                </a:rPr>
                                <m:t>(</m:t>
                              </m:r>
                              <m:sSub>
                                <m:sSubPr>
                                  <m:ctrlPr>
                                    <a:rPr lang="en-GB" sz="1800" b="0" i="1" noProof="0" smtClean="0">
                                      <a:latin typeface="Cambria Math" panose="02040503050406030204" pitchFamily="18" charset="0"/>
                                      <a:ea typeface="Cambria Math" panose="02040503050406030204" pitchFamily="18" charset="0"/>
                                    </a:rPr>
                                  </m:ctrlPr>
                                </m:sSubPr>
                                <m:e>
                                  <m:r>
                                    <a:rPr lang="en-GB" sz="1800" b="0" i="1" noProof="0" smtClean="0">
                                      <a:latin typeface="Cambria Math" panose="02040503050406030204" pitchFamily="18" charset="0"/>
                                      <a:ea typeface="Cambria Math" panose="02040503050406030204" pitchFamily="18" charset="0"/>
                                    </a:rPr>
                                    <m:t>𝑏</m:t>
                                  </m:r>
                                </m:e>
                                <m:sub>
                                  <m: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e>
                          </m:nary>
                        </m:e>
                      </m:nary>
                    </m:oMath>
                  </m:oMathPara>
                </a14:m>
                <a:endParaRPr lang="en-GB" noProof="0" dirty="0"/>
              </a:p>
            </p:txBody>
          </p:sp>
        </mc:Choice>
        <mc:Fallback xmlns="">
          <p:sp>
            <p:nvSpPr>
              <p:cNvPr id="8" name="TextBox 7">
                <a:extLst>
                  <a:ext uri="{FF2B5EF4-FFF2-40B4-BE49-F238E27FC236}">
                    <a16:creationId xmlns:a16="http://schemas.microsoft.com/office/drawing/2014/main" id="{38D323CC-83D4-45F6-FAB8-C199C7C90C4C}"/>
                  </a:ext>
                </a:extLst>
              </p:cNvPr>
              <p:cNvSpPr txBox="1">
                <a:spLocks noRot="1" noChangeAspect="1" noMove="1" noResize="1" noEditPoints="1" noAdjustHandles="1" noChangeArrowheads="1" noChangeShapeType="1" noTextEdit="1"/>
              </p:cNvSpPr>
              <p:nvPr/>
            </p:nvSpPr>
            <p:spPr>
              <a:xfrm>
                <a:off x="5319363" y="3468573"/>
                <a:ext cx="4679685" cy="871201"/>
              </a:xfrm>
              <a:prstGeom prst="rect">
                <a:avLst/>
              </a:prstGeom>
              <a:blipFill>
                <a:blip r:embed="rId21"/>
                <a:stretch>
                  <a:fillRect/>
                </a:stretch>
              </a:blipFill>
            </p:spPr>
            <p:txBody>
              <a:bodyPr/>
              <a:lstStyle/>
              <a:p>
                <a:r>
                  <a:rPr lang="LID4096">
                    <a:noFill/>
                  </a:rPr>
                  <a:t> </a:t>
                </a:r>
              </a:p>
            </p:txBody>
          </p:sp>
        </mc:Fallback>
      </mc:AlternateContent>
      <p:cxnSp>
        <p:nvCxnSpPr>
          <p:cNvPr id="26" name="Straight Arrow Connector 25">
            <a:extLst>
              <a:ext uri="{FF2B5EF4-FFF2-40B4-BE49-F238E27FC236}">
                <a16:creationId xmlns:a16="http://schemas.microsoft.com/office/drawing/2014/main" id="{19C17E55-09C3-ECD5-0FFA-0A062020A355}"/>
              </a:ext>
            </a:extLst>
          </p:cNvPr>
          <p:cNvCxnSpPr>
            <a:cxnSpLocks/>
            <a:stCxn id="8" idx="2"/>
            <a:endCxn id="40" idx="0"/>
          </p:cNvCxnSpPr>
          <p:nvPr/>
        </p:nvCxnSpPr>
        <p:spPr>
          <a:xfrm>
            <a:off x="7659206" y="4339774"/>
            <a:ext cx="0" cy="3995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28C058-6027-32B0-D6E1-A8643BB7297A}"/>
              </a:ext>
            </a:extLst>
          </p:cNvPr>
          <p:cNvSpPr txBox="1"/>
          <p:nvPr/>
        </p:nvSpPr>
        <p:spPr>
          <a:xfrm>
            <a:off x="9999048" y="3705422"/>
            <a:ext cx="402674" cy="307777"/>
          </a:xfrm>
          <a:prstGeom prst="rect">
            <a:avLst/>
          </a:prstGeom>
          <a:noFill/>
        </p:spPr>
        <p:txBody>
          <a:bodyPr wrap="none" rtlCol="0">
            <a:spAutoFit/>
          </a:bodyPr>
          <a:lstStyle/>
          <a:p>
            <a:r>
              <a:rPr lang="en-GB" sz="1400" noProof="0" dirty="0"/>
              <a:t>(4)</a:t>
            </a:r>
          </a:p>
        </p:txBody>
      </p:sp>
      <p:sp>
        <p:nvSpPr>
          <p:cNvPr id="34" name="TextBox 33">
            <a:extLst>
              <a:ext uri="{FF2B5EF4-FFF2-40B4-BE49-F238E27FC236}">
                <a16:creationId xmlns:a16="http://schemas.microsoft.com/office/drawing/2014/main" id="{B232E8CC-A6F5-6C9B-ACDE-BBA3EF9AF462}"/>
              </a:ext>
            </a:extLst>
          </p:cNvPr>
          <p:cNvSpPr txBox="1"/>
          <p:nvPr/>
        </p:nvSpPr>
        <p:spPr>
          <a:xfrm>
            <a:off x="10763010" y="4966600"/>
            <a:ext cx="402674" cy="307777"/>
          </a:xfrm>
          <a:prstGeom prst="rect">
            <a:avLst/>
          </a:prstGeom>
          <a:noFill/>
        </p:spPr>
        <p:txBody>
          <a:bodyPr wrap="none" rtlCol="0">
            <a:spAutoFit/>
          </a:bodyPr>
          <a:lstStyle/>
          <a:p>
            <a:r>
              <a:rPr lang="en-GB" sz="1400" noProof="0" dirty="0"/>
              <a:t>(5)</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443212-E174-033D-C054-EA8310FDA08C}"/>
                  </a:ext>
                </a:extLst>
              </p:cNvPr>
              <p:cNvSpPr txBox="1"/>
              <p:nvPr/>
            </p:nvSpPr>
            <p:spPr>
              <a:xfrm>
                <a:off x="4494425" y="4739330"/>
                <a:ext cx="6329562"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f>
                        <m:fPr>
                          <m:ctrlPr>
                            <a:rPr lang="en-GB" sz="1800" b="0" i="1" noProof="0" smtClean="0">
                              <a:latin typeface="Cambria Math" panose="02040503050406030204" pitchFamily="18" charset="0"/>
                              <a:ea typeface="Cambria Math" panose="02040503050406030204" pitchFamily="18" charset="0"/>
                            </a:rPr>
                          </m:ctrlPr>
                        </m:fPr>
                        <m:num>
                          <m:r>
                            <a:rPr lang="en-GB" sz="1800" b="0" i="1" noProof="0" smtClean="0">
                              <a:latin typeface="Cambria Math" panose="02040503050406030204" pitchFamily="18" charset="0"/>
                              <a:ea typeface="Cambria Math" panose="02040503050406030204" pitchFamily="18" charset="0"/>
                            </a:rPr>
                            <m:t>1</m:t>
                          </m:r>
                        </m:num>
                        <m:den>
                          <m:r>
                            <a:rPr lang="en-GB" sz="1800" b="0" i="1" noProof="0" smtClean="0">
                              <a:latin typeface="Cambria Math" panose="02040503050406030204" pitchFamily="18" charset="0"/>
                              <a:ea typeface="Cambria Math" panose="02040503050406030204" pitchFamily="18" charset="0"/>
                            </a:rPr>
                            <m:t>𝑋</m:t>
                          </m:r>
                        </m:den>
                      </m:f>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𝑥</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𝑋</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𝑡</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𝑇</m:t>
                                  </m:r>
                                </m:sup>
                                <m:e>
                                  <m:f>
                                    <m:fPr>
                                      <m:ctrlPr>
                                        <a:rPr lang="en-GB" i="1" noProof="0" smtClean="0">
                                          <a:latin typeface="Cambria Math" panose="02040503050406030204" pitchFamily="18" charset="0"/>
                                          <a:ea typeface="Cambria Math" panose="02040503050406030204" pitchFamily="18" charset="0"/>
                                        </a:rPr>
                                      </m:ctrlPr>
                                    </m:fPr>
                                    <m:num>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sub>
                                          </m:sSub>
                                        </m:e>
                                      </m:d>
                                    </m:num>
                                    <m:den>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e>
                                      </m:d>
                                    </m:den>
                                  </m:f>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𝑄</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𝑏</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e>
                              </m:nary>
                            </m:e>
                          </m:nary>
                        </m:e>
                      </m:nary>
                    </m:oMath>
                  </m:oMathPara>
                </a14:m>
                <a:endParaRPr lang="en-GB" noProof="0" dirty="0"/>
              </a:p>
            </p:txBody>
          </p:sp>
        </mc:Choice>
        <mc:Fallback xmlns="">
          <p:sp>
            <p:nvSpPr>
              <p:cNvPr id="40" name="TextBox 39">
                <a:extLst>
                  <a:ext uri="{FF2B5EF4-FFF2-40B4-BE49-F238E27FC236}">
                    <a16:creationId xmlns:a16="http://schemas.microsoft.com/office/drawing/2014/main" id="{3E443212-E174-033D-C054-EA8310FDA08C}"/>
                  </a:ext>
                </a:extLst>
              </p:cNvPr>
              <p:cNvSpPr txBox="1">
                <a:spLocks noRot="1" noChangeAspect="1" noMove="1" noResize="1" noEditPoints="1" noAdjustHandles="1" noChangeArrowheads="1" noChangeShapeType="1" noTextEdit="1"/>
              </p:cNvSpPr>
              <p:nvPr/>
            </p:nvSpPr>
            <p:spPr>
              <a:xfrm>
                <a:off x="4494425" y="4739330"/>
                <a:ext cx="6329562" cy="871201"/>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161740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500"/>
                                        <p:tgtEl>
                                          <p:spTgt spid="241"/>
                                        </p:tgtEl>
                                      </p:cBhvr>
                                    </p:animEffect>
                                  </p:childTnLst>
                                </p:cTn>
                              </p:par>
                              <p:par>
                                <p:cTn id="20" presetID="10" presetClass="entr" presetSubtype="0" fill="hold" nodeType="with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41" grpId="0"/>
      <p:bldP spid="34"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CB0F3-940E-32B5-95AC-ECF6D9B8791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182BEE-7114-E1F0-2272-30219345D081}"/>
              </a:ext>
            </a:extLst>
          </p:cNvPr>
          <p:cNvSpPr>
            <a:spLocks noGrp="1"/>
          </p:cNvSpPr>
          <p:nvPr>
            <p:ph type="sldNum" idx="3"/>
          </p:nvPr>
        </p:nvSpPr>
        <p:spPr/>
        <p:txBody>
          <a:bodyPr/>
          <a:lstStyle/>
          <a:p>
            <a:fld id="{C932A77E-96FA-4D0D-9FF9-7EEFED12E590}" type="slidenum">
              <a:rPr lang="en-GB" noProof="0" smtClean="0"/>
              <a:t>5</a:t>
            </a:fld>
            <a:endParaRPr lang="en-GB" noProof="0" dirty="0"/>
          </a:p>
        </p:txBody>
      </p:sp>
      <p:sp>
        <p:nvSpPr>
          <p:cNvPr id="5" name="TextBox 4">
            <a:extLst>
              <a:ext uri="{FF2B5EF4-FFF2-40B4-BE49-F238E27FC236}">
                <a16:creationId xmlns:a16="http://schemas.microsoft.com/office/drawing/2014/main" id="{9A967CF6-6187-A97C-349B-E471203C96A6}"/>
              </a:ext>
            </a:extLst>
          </p:cNvPr>
          <p:cNvSpPr txBox="1"/>
          <p:nvPr/>
        </p:nvSpPr>
        <p:spPr>
          <a:xfrm>
            <a:off x="7597593" y="5724529"/>
            <a:ext cx="2974731" cy="938719"/>
          </a:xfrm>
          <a:prstGeom prst="rect">
            <a:avLst/>
          </a:prstGeom>
          <a:noFill/>
        </p:spPr>
        <p:txBody>
          <a:bodyPr wrap="square">
            <a:spAutoFit/>
          </a:bodyPr>
          <a:lstStyle/>
          <a:p>
            <a:r>
              <a:rPr lang="en-GB" sz="1100" noProof="0" dirty="0"/>
              <a:t>J. An et al., "Two-Dimensional Direction-of-Arrival Estimation Using Stacked Intelligent </a:t>
            </a:r>
            <a:r>
              <a:rPr lang="en-GB" sz="1100"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A995C4D2-A3F8-0CD4-52B4-1D2E4A88E68A}"/>
              </a:ext>
            </a:extLst>
          </p:cNvPr>
          <p:cNvGraphicFramePr>
            <a:graphicFrameLocks noGrp="1"/>
          </p:cNvGraphicFramePr>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3051021-CBCD-924F-6AC7-552A48C73163}"/>
              </a:ext>
            </a:extLst>
          </p:cNvPr>
          <p:cNvGraphicFramePr>
            <a:graphicFrameLocks noGrp="1"/>
          </p:cNvGraphicFramePr>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D5C2B2B7-1FA2-2F6B-82FC-19EA4354CCAE}"/>
              </a:ext>
            </a:extLst>
          </p:cNvPr>
          <p:cNvGraphicFramePr>
            <a:graphicFrameLocks noGrp="1"/>
          </p:cNvGraphicFramePr>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3A93D413-EA28-0143-D44B-464CB080C7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1350682-1FF3-4A61-6338-D6CA43E77BD0}"/>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CEEAF2B9-6F9E-8265-3182-9831A7B3D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ED3DA5F-20C5-BD79-B49F-AFC1B5D35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021628E-55C3-35CF-927C-EFA4EDA8454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B187535-D9CB-D590-006D-306CBB5E24EA}"/>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655698B-7F5B-4AEF-B796-4CE5652FD27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35F339-8AA4-E0D0-2E48-1814394D08B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0CF6BE-3E86-34F4-2A67-2E676B75DDB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4B72122-BBE6-4BCA-7DB1-042AE663DEC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72BEAA93-3395-4248-42F3-185FCC8A92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BF90960-1AF4-EC27-ABB4-FAE7F69E9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4F28349-BD3D-7998-079E-0E4EA647B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9B372CF0-6950-6239-6F5B-3A7E2AC50BEA}"/>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0344C45D-B08E-623D-D7C4-A94FA9207A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2A3900D-ABC8-8D51-52AF-14C61E6FCE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16ADFB3-D0C2-934F-E604-338BE83412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649D813-E62D-1CD7-0D15-65C6A85EC75A}"/>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A0201781-3D2B-973A-34BC-8C6A6CE590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3652508-3039-8E64-1C90-D2F1699E66D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A60630-4649-C351-AF31-E43965E7B5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A7C3763-DD2D-4D21-94EB-15ED64EA9573}"/>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585597D9-C921-6135-6678-48617CE212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3BE9B7B-EDB1-333D-E5B6-4F1611E59B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8CE5C4-8001-C524-1971-B1AF550B1E3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B2F4E28-C64E-E3E1-432A-1FFE406E398F}"/>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05CE991A-E500-8946-9B49-F2F5C029A3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125F6E0-F155-C06B-92D9-088C91F1F13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09FDA26-D57E-C327-7BD0-C955B98B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39A2858-EBFA-16DE-B67D-D8DF5FE117C0}"/>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0369F8E-BC04-909D-8D3D-295320B77E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83F50E-3BB4-F8A8-90A4-FACAEE9B6DB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EAFCE5-459C-486B-036F-5D86253B176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106FACF-7AED-C95D-BEA9-A55B9A8015F1}"/>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A59C6C03-5290-E801-3AB0-31615EB6EF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36F7720-9493-9DF3-8FC5-DA7A8FAF45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1BF505C-EF91-E40E-C9F6-16DCDE68217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0CEFA58-339E-3C50-FFBE-3A102E91BC5E}"/>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1B9B29C4-8046-70F2-790C-EA1946B50A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4769B4-180F-2620-693F-09837C12593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6C36D18-61B0-8A0E-6752-B42BC78306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21C4735-4980-E9EF-F50E-4BC2EFAF8CC3}"/>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CA61E5D0-2F43-A5A4-2718-D7D043203C0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CB25D5-EE12-2288-FCAE-3ABA359B0AE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D9A965-869B-BFEE-8BF5-3DCD02666F7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8E8225D-DCC9-ADC7-5F42-4479C1716B9B}"/>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3396F9E3-7BF1-0F04-2550-26651BBCFA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F68AF2C-010C-6F38-6590-F533C169FDF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2139E69-6C9A-383D-9A00-70A301864D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4F265DA-A23F-86E3-DE6A-F7436F33C1E9}"/>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3D58EFB9-B44C-B9A6-4C3F-36C4BF8DBD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53D886-8091-F267-4546-89601B9064C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64A48D-F48C-A783-B19D-0BCDB7E080A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B60502D-4807-28DF-3E9B-98B898071E7E}"/>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14108886-A08A-D96D-AB31-236C05155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D58B6F-A616-560B-305B-184DA8AB5A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4F0C0E8-E2A7-68FE-519E-E257DAB8481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D480AED-59D3-022F-6DEE-34525D898A01}"/>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6A283EA1-CDDA-D4AB-A346-530383DB69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8ABAE9-DA99-8347-E37E-D97D71B46E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3D3EE2D-520B-BE5A-1452-404F7095A1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E5ADF8A-3B41-A8DB-2ECD-FBF41B39549F}"/>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BEE651E8-13CC-6DCD-2A49-72096729C3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AD151F-C9CD-00E6-75C2-ACE86973D6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D06285-4D16-ACFA-803E-8C4E098E47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7" name="TextBox 76">
            <a:extLst>
              <a:ext uri="{FF2B5EF4-FFF2-40B4-BE49-F238E27FC236}">
                <a16:creationId xmlns:a16="http://schemas.microsoft.com/office/drawing/2014/main" id="{9E9B886E-8934-D84E-19BB-1025378429BF}"/>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9D56F02-0BE0-3AFA-D7E6-EEA7AD3E3C7B}"/>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B3896278-1085-352B-4199-81B7D763B4D2}"/>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DEB0B9EC-9842-B28D-20EB-8FAD55876ACC}"/>
              </a:ext>
            </a:extLst>
          </p:cNvPr>
          <p:cNvPicPr>
            <a:picLocks noChangeAspect="1"/>
          </p:cNvPicPr>
          <p:nvPr/>
        </p:nvPicPr>
        <p:blipFill>
          <a:blip r:embed="rId7"/>
          <a:stretch>
            <a:fillRect/>
          </a:stretch>
        </p:blipFill>
        <p:spPr>
          <a:xfrm>
            <a:off x="1774545" y="3318754"/>
            <a:ext cx="4329486" cy="3432700"/>
          </a:xfrm>
          <a:prstGeom prst="rect">
            <a:avLst/>
          </a:prstGeom>
        </p:spPr>
      </p:pic>
      <p:sp>
        <p:nvSpPr>
          <p:cNvPr id="90" name="Arc 89">
            <a:extLst>
              <a:ext uri="{FF2B5EF4-FFF2-40B4-BE49-F238E27FC236}">
                <a16:creationId xmlns:a16="http://schemas.microsoft.com/office/drawing/2014/main" id="{97E0C156-1B7D-6A07-D7F9-9DE6CD49812A}"/>
              </a:ext>
            </a:extLst>
          </p:cNvPr>
          <p:cNvSpPr/>
          <p:nvPr/>
        </p:nvSpPr>
        <p:spPr>
          <a:xfrm rot="15226965" flipV="1">
            <a:off x="6219638" y="2425802"/>
            <a:ext cx="1450427" cy="2036091"/>
          </a:xfrm>
          <a:prstGeom prst="arc">
            <a:avLst>
              <a:gd name="adj1" fmla="val 18829512"/>
              <a:gd name="adj2" fmla="val 4030423"/>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93018D70-69E9-08A0-910B-899C3F69BF4C}"/>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
        <p:nvSpPr>
          <p:cNvPr id="80" name="TextBox 33">
            <a:extLst>
              <a:ext uri="{FF2B5EF4-FFF2-40B4-BE49-F238E27FC236}">
                <a16:creationId xmlns:a16="http://schemas.microsoft.com/office/drawing/2014/main" id="{68D9D3F8-9789-9E35-62FC-2335161A168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84" name="TextBox 33">
            <a:extLst>
              <a:ext uri="{FF2B5EF4-FFF2-40B4-BE49-F238E27FC236}">
                <a16:creationId xmlns:a16="http://schemas.microsoft.com/office/drawing/2014/main" id="{E750A204-A9E1-9191-F7E7-4A3FE0D3B324}"/>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Localization Algorithm</a:t>
            </a:r>
            <a:endParaRPr lang="en-GB" sz="2800" b="0" strike="noStrike" spc="-1" noProof="0" dirty="0">
              <a:latin typeface="Arial"/>
            </a:endParaRPr>
          </a:p>
        </p:txBody>
      </p:sp>
      <p:sp>
        <p:nvSpPr>
          <p:cNvPr id="87" name="Oval 86">
            <a:extLst>
              <a:ext uri="{FF2B5EF4-FFF2-40B4-BE49-F238E27FC236}">
                <a16:creationId xmlns:a16="http://schemas.microsoft.com/office/drawing/2014/main" id="{F331C8F9-A99B-6214-1623-EA4254DE4CCC}"/>
              </a:ext>
            </a:extLst>
          </p:cNvPr>
          <p:cNvSpPr/>
          <p:nvPr/>
        </p:nvSpPr>
        <p:spPr>
          <a:xfrm>
            <a:off x="9953655" y="41813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88" name="Group 87">
            <a:extLst>
              <a:ext uri="{FF2B5EF4-FFF2-40B4-BE49-F238E27FC236}">
                <a16:creationId xmlns:a16="http://schemas.microsoft.com/office/drawing/2014/main" id="{6852AAC4-0CA0-4165-5F2C-A35F675C9FD3}"/>
              </a:ext>
            </a:extLst>
          </p:cNvPr>
          <p:cNvGrpSpPr>
            <a:grpSpLocks noChangeAspect="1"/>
          </p:cNvGrpSpPr>
          <p:nvPr/>
        </p:nvGrpSpPr>
        <p:grpSpPr>
          <a:xfrm>
            <a:off x="10170115" y="3664839"/>
            <a:ext cx="804417" cy="713070"/>
            <a:chOff x="1758028" y="3687481"/>
            <a:chExt cx="1312148" cy="1163145"/>
          </a:xfrm>
        </p:grpSpPr>
        <p:grpSp>
          <p:nvGrpSpPr>
            <p:cNvPr id="92" name="Group 91">
              <a:extLst>
                <a:ext uri="{FF2B5EF4-FFF2-40B4-BE49-F238E27FC236}">
                  <a16:creationId xmlns:a16="http://schemas.microsoft.com/office/drawing/2014/main" id="{72EC18B2-61E2-3115-011E-53E8B534C2F7}"/>
                </a:ext>
              </a:extLst>
            </p:cNvPr>
            <p:cNvGrpSpPr/>
            <p:nvPr/>
          </p:nvGrpSpPr>
          <p:grpSpPr>
            <a:xfrm>
              <a:off x="2615571" y="4393426"/>
              <a:ext cx="454605" cy="457200"/>
              <a:chOff x="2615571" y="4393426"/>
              <a:chExt cx="454605" cy="457200"/>
            </a:xfrm>
          </p:grpSpPr>
          <p:sp>
            <p:nvSpPr>
              <p:cNvPr id="113" name="Oval 112">
                <a:extLst>
                  <a:ext uri="{FF2B5EF4-FFF2-40B4-BE49-F238E27FC236}">
                    <a16:creationId xmlns:a16="http://schemas.microsoft.com/office/drawing/2014/main" id="{98E82697-1EBC-70D4-3FB9-6461E4AADF5F}"/>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EBFD308-F896-8686-9C14-701B089C2733}"/>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9A4C3999-ECCC-7C67-7577-35542091DB2C}"/>
                </a:ext>
              </a:extLst>
            </p:cNvPr>
            <p:cNvGrpSpPr/>
            <p:nvPr/>
          </p:nvGrpSpPr>
          <p:grpSpPr>
            <a:xfrm>
              <a:off x="1758028" y="4383486"/>
              <a:ext cx="454605" cy="457200"/>
              <a:chOff x="2615571" y="4393426"/>
              <a:chExt cx="454605" cy="457200"/>
            </a:xfrm>
          </p:grpSpPr>
          <p:sp>
            <p:nvSpPr>
              <p:cNvPr id="111" name="Oval 110">
                <a:extLst>
                  <a:ext uri="{FF2B5EF4-FFF2-40B4-BE49-F238E27FC236}">
                    <a16:creationId xmlns:a16="http://schemas.microsoft.com/office/drawing/2014/main" id="{DBEEAF69-1413-5AA9-389B-17030CBA36A3}"/>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728DFF7-5E1D-B76C-6B97-E378BC549687}"/>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4" name="Straight Connector 93">
              <a:extLst>
                <a:ext uri="{FF2B5EF4-FFF2-40B4-BE49-F238E27FC236}">
                  <a16:creationId xmlns:a16="http://schemas.microsoft.com/office/drawing/2014/main" id="{2A373B27-CBDA-AB35-1DE3-B69819220747}"/>
                </a:ext>
              </a:extLst>
            </p:cNvPr>
            <p:cNvCxnSpPr>
              <a:stCxn id="111" idx="6"/>
              <a:endCxn id="113"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3270877-537A-30E2-4C01-0399AAED84A2}"/>
                </a:ext>
              </a:extLst>
            </p:cNvPr>
            <p:cNvCxnSpPr>
              <a:cxnSpLocks/>
              <a:stCxn id="111"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D81387-7E89-177C-F5AF-FF468861F275}"/>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2824B08-DC13-8AB0-72BF-7462EFEEB236}"/>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6514F7C-C31D-CD2C-E584-0BDE50840F69}"/>
                </a:ext>
              </a:extLst>
            </p:cNvPr>
            <p:cNvCxnSpPr>
              <a:cxnSpLocks/>
              <a:stCxn id="113"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A9556E-E2A8-36AC-BEB5-7F5AA95F64F3}"/>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D8CE66B-7035-8D0A-1560-6F6B6F54BD1E}"/>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2F195D5-FE8B-81C7-FC55-533FBDD5FCDE}"/>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0026557-E9D0-76A0-05D7-E00FB6B9E323}"/>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E8EA9449-D1C0-808B-2134-B756030A2B86}"/>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06D8C4DD-4CE1-A289-9455-FC3D9C3AC4D6}"/>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9C22DC03-D962-C221-7F05-1DB528423862}"/>
                </a:ext>
              </a:extLst>
            </p:cNvPr>
            <p:cNvCxnSpPr>
              <a:stCxn id="103" idx="4"/>
              <a:endCxn id="10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EBE67C7-3567-BB28-931D-1B208941B70E}"/>
                </a:ext>
              </a:extLst>
            </p:cNvPr>
            <p:cNvCxnSpPr>
              <a:cxnSpLocks/>
              <a:stCxn id="103" idx="0"/>
              <a:endCxn id="10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5DE90EE-75B4-26AF-BB16-6995F058A327}"/>
                </a:ext>
              </a:extLst>
            </p:cNvPr>
            <p:cNvCxnSpPr>
              <a:stCxn id="10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2F56E36-E2AC-B7C9-5E94-70698CCA0E94}"/>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0427D39-159F-0B9A-BD59-548F704B1EC7}"/>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3F06B64-BA50-9A4D-5A94-DCE483A3BCAE}"/>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5" name="Graphic 114" descr="Wireless with solid fill">
            <a:extLst>
              <a:ext uri="{FF2B5EF4-FFF2-40B4-BE49-F238E27FC236}">
                <a16:creationId xmlns:a16="http://schemas.microsoft.com/office/drawing/2014/main" id="{B43DF251-FF58-B23C-21E9-C831DEC7C3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55696">
            <a:off x="10348356" y="3292162"/>
            <a:ext cx="322586" cy="297515"/>
          </a:xfrm>
          <a:prstGeom prst="rect">
            <a:avLst/>
          </a:prstGeom>
        </p:spPr>
      </p:pic>
    </p:spTree>
    <p:extLst>
      <p:ext uri="{BB962C8B-B14F-4D97-AF65-F5344CB8AC3E}">
        <p14:creationId xmlns:p14="http://schemas.microsoft.com/office/powerpoint/2010/main" val="3114457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8612-B307-01DB-AC98-E0C14C1C2136}"/>
            </a:ext>
          </a:extLst>
        </p:cNvPr>
        <p:cNvGrpSpPr/>
        <p:nvPr/>
      </p:nvGrpSpPr>
      <p:grpSpPr>
        <a:xfrm>
          <a:off x="0" y="0"/>
          <a:ext cx="0" cy="0"/>
          <a:chOff x="0" y="0"/>
          <a:chExt cx="0" cy="0"/>
        </a:xfrm>
      </p:grpSpPr>
      <p:graphicFrame>
        <p:nvGraphicFramePr>
          <p:cNvPr id="238" name="Table 237">
            <a:extLst>
              <a:ext uri="{FF2B5EF4-FFF2-40B4-BE49-F238E27FC236}">
                <a16:creationId xmlns:a16="http://schemas.microsoft.com/office/drawing/2014/main" id="{E242BFCA-D7DE-85A5-29FA-34C86AFFAF14}"/>
              </a:ext>
            </a:extLst>
          </p:cNvPr>
          <p:cNvGraphicFramePr>
            <a:graphicFrameLocks noGrp="1"/>
          </p:cNvGraphicFramePr>
          <p:nvPr>
            <p:extLst>
              <p:ext uri="{D42A27DB-BD31-4B8C-83A1-F6EECF244321}">
                <p14:modId xmlns:p14="http://schemas.microsoft.com/office/powerpoint/2010/main" val="1272677618"/>
              </p:ext>
            </p:extLst>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91F15811-23EF-AFFE-C282-136F8045DED7}"/>
              </a:ext>
            </a:extLst>
          </p:cNvPr>
          <p:cNvGraphicFramePr>
            <a:graphicFrameLocks noGrp="1"/>
          </p:cNvGraphicFramePr>
          <p:nvPr>
            <p:extLst>
              <p:ext uri="{D42A27DB-BD31-4B8C-83A1-F6EECF244321}">
                <p14:modId xmlns:p14="http://schemas.microsoft.com/office/powerpoint/2010/main" val="1648594614"/>
              </p:ext>
            </p:extLst>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8182D14A-D578-3EE0-3296-8D69BA5ADE8D}"/>
              </a:ext>
            </a:extLst>
          </p:cNvPr>
          <p:cNvGraphicFramePr>
            <a:graphicFrameLocks noGrp="1"/>
          </p:cNvGraphicFramePr>
          <p:nvPr>
            <p:extLst>
              <p:ext uri="{D42A27DB-BD31-4B8C-83A1-F6EECF244321}">
                <p14:modId xmlns:p14="http://schemas.microsoft.com/office/powerpoint/2010/main" val="3627137258"/>
              </p:ext>
            </p:extLst>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9D847C0A-37BE-8697-4E29-81E34EF14E63}"/>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CF841D94-A53A-673F-02FA-D77EB85BFCF7}"/>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C79CEF6C-AA04-D4A1-F54D-8975F8865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F2FB05-F80F-E87A-86E7-E2EABE5CD6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B0E49A-7F21-E40D-8B28-E0701127EE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C8A098-46C4-9582-AB60-3410DAC3DB91}"/>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6D5DD7E1-942A-4625-3D4C-071E1BA0EE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2B6599-A03C-639F-021F-F8F4239D94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1E2ABF-AFDC-9F1B-E7C1-109061AD13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DDC9708-9530-4F6D-BB0C-0B766DD3790D}"/>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AB9B5372-9606-A56E-F910-2E1701921C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F45B74C-E777-4B64-10AA-61F3788823D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8E6397-AD31-F3E9-4D83-FCC4E039E52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1BC3144C-E03C-2AE9-8C38-6CB0C65CA515}"/>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A2369A7C-F27A-79DD-4EA9-5C6D669360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5362CD-A269-8C54-E888-317309A657D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0AF4E0A-D965-922E-5835-2AA95078A7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2626B69-9C48-686B-2453-F5A080778693}"/>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879D3CD-0A3F-84AF-40FA-2E5E6CAAA9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5AA62F-8102-70DB-A1CC-DA6B68418E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B093EF-CFC5-B3D5-774D-188E7904EA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1C7A1D-CC56-45EA-9AC7-C9A754435318}"/>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155985B7-F5F7-3487-58DB-92D0A4A813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01A20D9-B5B9-0081-7B8D-10D62C53F4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CF0A4EE-E80E-302A-CF43-27DDBCAEF99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D694E6E-1140-D712-CB5E-93B789231593}"/>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23C826F-C040-A344-9C76-C04A46FC51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3F443-FD3F-D9F7-01D4-330AC267F4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2402D03-B6AF-9B67-4874-EA288FDDEE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182F908-2B17-F3DD-6D4B-D94ACFCE939E}"/>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ADB51E0-C60C-9ACC-4DBA-0E0FEBEC43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BF679D-BAE2-886F-3661-65BA6118F6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9CE11D-0301-E14A-D64A-092901F5B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BFE6CB5-36AF-EDA5-6F05-E84AAF53AE70}"/>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23E8798F-4FB9-7C2D-AED2-B179A13EF8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2845B3F-77FA-6399-EB74-3166D88192B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1A9DA5-E296-85D6-9B87-DB3D47245E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763BF60-DBD5-670E-B630-43CEAC9692B1}"/>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1028C93F-F6AB-23B8-5DB6-22FC0189BD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C74F32-1110-91BE-9366-E83388A20D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6FF02E4-F4E2-96C6-8A24-48159FACE75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333D754-D23B-BD12-6259-50E0A43B0BF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6B02664B-103E-36C6-C970-631A8E6238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E3591E-0ECB-C1A4-1D09-87819F8840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D1C2C76-2F47-349E-7376-BF1A6BA4D0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66931FE-426E-7090-6CAD-4B0DF675AEC2}"/>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7E39463B-F4A1-53C9-3014-F2E0FA0A6C7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5EA3B2-EB6A-F5FB-9B94-4ED3E84A53B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7A3572B-8401-2B80-BEAF-D0C0981283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143E46D-5F5F-4F18-C352-B91AA6288BD8}"/>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65F525CA-4F72-423B-3D4B-B50B5C4192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E2C434-D817-9E5A-18A9-0E25E33235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801A2C5-D69D-8BE4-1939-4288C25E3D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94731D9-3970-57C7-E6D2-0C5766A0CE58}"/>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5E6B8065-D1CC-6D7B-F333-0DBC90C6B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C9F6E6-C08C-B1C4-6F49-239A766F23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0B91F46-D26D-AF2A-DA97-74DA03DA8F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9E9882B5-CF9A-EAD4-357E-D7EE85FAB893}"/>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36D0343C-AA64-8666-FFBB-F2EE03E7B1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253F92F-AA05-2498-3749-6389C85D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1C8DAC-92D6-419E-BECA-A84E87925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01A00555-BD30-9C6A-BCB1-664C66C7B13C}"/>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7F3F595F-756A-A511-F52E-ADDE7618A04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1FD3315-F146-5102-B3C4-1E0B9E359F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6EA958-DEF0-F94D-E56C-784C009AA1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6" name="Oval 5">
            <a:extLst>
              <a:ext uri="{FF2B5EF4-FFF2-40B4-BE49-F238E27FC236}">
                <a16:creationId xmlns:a16="http://schemas.microsoft.com/office/drawing/2014/main" id="{B96C632A-5AC2-E2FB-20DD-FA79DB76AEFB}"/>
              </a:ext>
            </a:extLst>
          </p:cNvPr>
          <p:cNvSpPr/>
          <p:nvPr/>
        </p:nvSpPr>
        <p:spPr>
          <a:xfrm>
            <a:off x="9952542" y="25917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977C03F-55B3-02AB-0118-02062BC45453}"/>
              </a:ext>
            </a:extLst>
          </p:cNvPr>
          <p:cNvSpPr/>
          <p:nvPr/>
        </p:nvSpPr>
        <p:spPr>
          <a:xfrm>
            <a:off x="11050401" y="209132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E8FA5737-C7C2-05F0-8625-75C23AEB5D5F}"/>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EB60FA0-C6E5-0989-F544-C74CEFAF1D15}"/>
              </a:ext>
            </a:extLst>
          </p:cNvPr>
          <p:cNvPicPr/>
          <p:nvPr/>
        </p:nvPicPr>
        <p:blipFill>
          <a:blip r:embed="rId2"/>
          <a:stretch/>
        </p:blipFill>
        <p:spPr>
          <a:xfrm rot="1730551">
            <a:off x="10555467" y="2316315"/>
            <a:ext cx="346456" cy="278418"/>
          </a:xfrm>
          <a:prstGeom prst="rect">
            <a:avLst/>
          </a:prstGeom>
          <a:ln w="0">
            <a:noFill/>
          </a:ln>
        </p:spPr>
      </p:pic>
      <p:sp>
        <p:nvSpPr>
          <p:cNvPr id="3" name="TextBox 2">
            <a:extLst>
              <a:ext uri="{FF2B5EF4-FFF2-40B4-BE49-F238E27FC236}">
                <a16:creationId xmlns:a16="http://schemas.microsoft.com/office/drawing/2014/main" id="{F80D9A59-FC72-020D-A4CF-FB66E0E0FF5F}"/>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169B7E4F-F34A-23D1-A2FD-26C8E0F1AD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4153" y="2315976"/>
            <a:ext cx="454605" cy="45460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870E5E-099E-6298-8431-CF42363039F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094404A-B035-14D4-E71F-66AEE5A9100B}"/>
              </a:ext>
            </a:extLst>
          </p:cNvPr>
          <p:cNvCxnSpPr>
            <a:cxnSpLocks/>
          </p:cNvCxnSpPr>
          <p:nvPr/>
        </p:nvCxnSpPr>
        <p:spPr>
          <a:xfrm>
            <a:off x="7621214" y="1987793"/>
            <a:ext cx="294323" cy="242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7FAB57E-E592-BB40-08A2-011DB673A153}"/>
              </a:ext>
            </a:extLst>
          </p:cNvPr>
          <p:cNvSpPr txBox="1"/>
          <p:nvPr/>
        </p:nvSpPr>
        <p:spPr>
          <a:xfrm>
            <a:off x="3457" y="6389012"/>
            <a:ext cx="11046944"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795EF7D3-DE41-1323-4CE4-6A9EC7CA2A69}"/>
                  </a:ext>
                </a:extLst>
              </p:cNvPr>
              <p:cNvSpPr txBox="1"/>
              <p:nvPr/>
            </p:nvSpPr>
            <p:spPr>
              <a:xfrm>
                <a:off x="-32953" y="4721012"/>
                <a:ext cx="4127771" cy="862287"/>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en-GB" i="1" noProof="0" smtClean="0">
                        <a:latin typeface="Cambria Math" panose="02040503050406030204" pitchFamily="18" charset="0"/>
                      </a:rPr>
                      <m:t>𝑥</m:t>
                    </m:r>
                  </m:oMath>
                </a14:m>
                <a:r>
                  <a:rPr lang="en-GB" noProof="0" dirty="0"/>
                  <a:t>-component of the spatial dimension</a:t>
                </a:r>
              </a:p>
            </p:txBody>
          </p:sp>
        </mc:Choice>
        <mc:Fallback xmlns="">
          <p:sp>
            <p:nvSpPr>
              <p:cNvPr id="199" name="TextBox 198">
                <a:extLst>
                  <a:ext uri="{FF2B5EF4-FFF2-40B4-BE49-F238E27FC236}">
                    <a16:creationId xmlns:a16="http://schemas.microsoft.com/office/drawing/2014/main" id="{795EF7D3-DE41-1323-4CE4-6A9EC7CA2A69}"/>
                  </a:ext>
                </a:extLst>
              </p:cNvPr>
              <p:cNvSpPr txBox="1">
                <a:spLocks noRot="1" noChangeAspect="1" noMove="1" noResize="1" noEditPoints="1" noAdjustHandles="1" noChangeArrowheads="1" noChangeShapeType="1" noTextEdit="1"/>
              </p:cNvSpPr>
              <p:nvPr/>
            </p:nvSpPr>
            <p:spPr>
              <a:xfrm>
                <a:off x="-32953" y="4721012"/>
                <a:ext cx="4127771" cy="862287"/>
              </a:xfrm>
              <a:prstGeom prst="rect">
                <a:avLst/>
              </a:prstGeom>
              <a:blipFill>
                <a:blip r:embed="rId6"/>
                <a:stretch>
                  <a:fillRect l="-1329" b="-105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899CAC5-F3D5-2DF9-25A9-8BA24943F850}"/>
                  </a:ext>
                </a:extLst>
              </p:cNvPr>
              <p:cNvSpPr txBox="1"/>
              <p:nvPr/>
            </p:nvSpPr>
            <p:spPr>
              <a:xfrm>
                <a:off x="0" y="5672801"/>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en-GB" b="0" i="1" noProof="0" smtClean="0">
                        <a:latin typeface="Cambria Math" panose="02040503050406030204" pitchFamily="18" charset="0"/>
                      </a:rPr>
                      <m:t>𝑦</m:t>
                    </m:r>
                  </m:oMath>
                </a14:m>
                <a:r>
                  <a:rPr lang="en-GB" noProof="0" dirty="0"/>
                  <a:t>-component of the spatial dimension</a:t>
                </a:r>
              </a:p>
            </p:txBody>
          </p:sp>
        </mc:Choice>
        <mc:Fallback xmlns="">
          <p:sp>
            <p:nvSpPr>
              <p:cNvPr id="200" name="TextBox 199">
                <a:extLst>
                  <a:ext uri="{FF2B5EF4-FFF2-40B4-BE49-F238E27FC236}">
                    <a16:creationId xmlns:a16="http://schemas.microsoft.com/office/drawing/2014/main" id="{5899CAC5-F3D5-2DF9-25A9-8BA24943F850}"/>
                  </a:ext>
                </a:extLst>
              </p:cNvPr>
              <p:cNvSpPr txBox="1">
                <a:spLocks noRot="1" noChangeAspect="1" noMove="1" noResize="1" noEditPoints="1" noAdjustHandles="1" noChangeArrowheads="1" noChangeShapeType="1" noTextEdit="1"/>
              </p:cNvSpPr>
              <p:nvPr/>
            </p:nvSpPr>
            <p:spPr>
              <a:xfrm>
                <a:off x="0" y="5672801"/>
                <a:ext cx="4481565" cy="668260"/>
              </a:xfrm>
              <a:prstGeom prst="rect">
                <a:avLst/>
              </a:prstGeom>
              <a:blipFill>
                <a:blip r:embed="rId7"/>
                <a:stretch>
                  <a:fillRect l="-1088" t="-5505" b="-1467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78577E8A-B715-3D82-DCBE-D5C84F2B779C}"/>
                  </a:ext>
                </a:extLst>
              </p:cNvPr>
              <p:cNvSpPr txBox="1"/>
              <p:nvPr/>
            </p:nvSpPr>
            <p:spPr>
              <a:xfrm>
                <a:off x="-10985" y="3645488"/>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xmlns="">
          <p:sp>
            <p:nvSpPr>
              <p:cNvPr id="201" name="TextBox 200">
                <a:extLst>
                  <a:ext uri="{FF2B5EF4-FFF2-40B4-BE49-F238E27FC236}">
                    <a16:creationId xmlns:a16="http://schemas.microsoft.com/office/drawing/2014/main" id="{78577E8A-B715-3D82-DCBE-D5C84F2B779C}"/>
                  </a:ext>
                </a:extLst>
              </p:cNvPr>
              <p:cNvSpPr txBox="1">
                <a:spLocks noRot="1" noChangeAspect="1" noMove="1" noResize="1" noEditPoints="1" noAdjustHandles="1" noChangeArrowheads="1" noChangeShapeType="1" noTextEdit="1"/>
              </p:cNvSpPr>
              <p:nvPr/>
            </p:nvSpPr>
            <p:spPr>
              <a:xfrm>
                <a:off x="-10985" y="3645488"/>
                <a:ext cx="2448800" cy="1345753"/>
              </a:xfrm>
              <a:prstGeom prst="rect">
                <a:avLst/>
              </a:prstGeom>
              <a:blipFill>
                <a:blip r:embed="rId8"/>
                <a:stretch>
                  <a:fillRect t="-2262"/>
                </a:stretch>
              </a:blipFill>
            </p:spPr>
            <p:txBody>
              <a:bodyPr/>
              <a:lstStyle/>
              <a:p>
                <a:r>
                  <a:rPr lang="LID4096">
                    <a:noFill/>
                  </a:rPr>
                  <a:t> </a:t>
                </a:r>
              </a:p>
            </p:txBody>
          </p:sp>
        </mc:Fallback>
      </mc:AlternateContent>
      <p:sp>
        <p:nvSpPr>
          <p:cNvPr id="202" name="Rectangle 201">
            <a:extLst>
              <a:ext uri="{FF2B5EF4-FFF2-40B4-BE49-F238E27FC236}">
                <a16:creationId xmlns:a16="http://schemas.microsoft.com/office/drawing/2014/main" id="{2D45DC66-DD77-881F-6C1F-CC83200F215A}"/>
              </a:ext>
            </a:extLst>
          </p:cNvPr>
          <p:cNvSpPr/>
          <p:nvPr/>
        </p:nvSpPr>
        <p:spPr>
          <a:xfrm>
            <a:off x="0" y="2873673"/>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6698D677-0B23-A6A8-4A56-3F4CD327A7BA}"/>
              </a:ext>
            </a:extLst>
          </p:cNvPr>
          <p:cNvCxnSpPr>
            <a:cxnSpLocks/>
            <a:stCxn id="35" idx="2"/>
            <a:endCxn id="202" idx="3"/>
          </p:cNvCxnSpPr>
          <p:nvPr/>
        </p:nvCxnSpPr>
        <p:spPr>
          <a:xfrm rot="5400000">
            <a:off x="4345634" y="2722529"/>
            <a:ext cx="1954842"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B5805CB7-60D6-360E-86DA-D3A3EADC90B7}"/>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E10D8BF9-C216-66CD-D30B-C878EA3B5EC9}"/>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B9CAF5EC-7D77-D78F-1713-3E694DEE00C3}"/>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DA66E3FF-DFC6-3F8E-0C9F-1FD474902EDB}"/>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5E826D64-DD8E-6D0B-C589-71CD0A4A83FD}"/>
                  </a:ext>
                </a:extLst>
              </p:cNvPr>
              <p:cNvSpPr txBox="1"/>
              <p:nvPr/>
            </p:nvSpPr>
            <p:spPr>
              <a:xfrm>
                <a:off x="9997437" y="1644371"/>
                <a:ext cx="1402929"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m:rPr>
                          <m:sty m:val="p"/>
                        </m:rPr>
                        <a:rPr lang="de-DE" b="0" i="1" noProof="0" smtClean="0">
                          <a:latin typeface="Cambria Math" panose="02040503050406030204" pitchFamily="18" charset="0"/>
                        </a:rPr>
                        <m:t>s</m:t>
                      </m:r>
                    </m:oMath>
                  </m:oMathPara>
                </a14:m>
                <a:endParaRPr lang="en-GB" noProof="0" dirty="0"/>
              </a:p>
            </p:txBody>
          </p:sp>
        </mc:Choice>
        <mc:Fallback xmlns="">
          <p:sp>
            <p:nvSpPr>
              <p:cNvPr id="215" name="TextBox 214">
                <a:extLst>
                  <a:ext uri="{FF2B5EF4-FFF2-40B4-BE49-F238E27FC236}">
                    <a16:creationId xmlns:a16="http://schemas.microsoft.com/office/drawing/2014/main" id="{5E826D64-DD8E-6D0B-C589-71CD0A4A83FD}"/>
                  </a:ext>
                </a:extLst>
              </p:cNvPr>
              <p:cNvSpPr txBox="1">
                <a:spLocks noRot="1" noChangeAspect="1" noMove="1" noResize="1" noEditPoints="1" noAdjustHandles="1" noChangeArrowheads="1" noChangeShapeType="1" noTextEdit="1"/>
              </p:cNvSpPr>
              <p:nvPr/>
            </p:nvSpPr>
            <p:spPr>
              <a:xfrm>
                <a:off x="9997437" y="1644371"/>
                <a:ext cx="1402929" cy="411010"/>
              </a:xfrm>
              <a:prstGeom prst="rect">
                <a:avLst/>
              </a:prstGeom>
              <a:blipFill>
                <a:blip r:embed="rId11"/>
                <a:stretch>
                  <a:fillRect b="-7463"/>
                </a:stretch>
              </a:blipFill>
            </p:spPr>
            <p:txBody>
              <a:bodyPr/>
              <a:lstStyle/>
              <a:p>
                <a:r>
                  <a:rPr lang="en-US">
                    <a:noFill/>
                  </a:rPr>
                  <a:t> </a:t>
                </a:r>
              </a:p>
            </p:txBody>
          </p:sp>
        </mc:Fallback>
      </mc:AlternateContent>
      <p:cxnSp>
        <p:nvCxnSpPr>
          <p:cNvPr id="217" name="Connector: Elbow 216">
            <a:extLst>
              <a:ext uri="{FF2B5EF4-FFF2-40B4-BE49-F238E27FC236}">
                <a16:creationId xmlns:a16="http://schemas.microsoft.com/office/drawing/2014/main" id="{231CBBCC-B7A3-7BAC-E851-1DB306EDAFC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FA702CF2-638F-B8FC-8669-ADFBF50060B8}"/>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ACC0336B-5F7B-F6E0-C05B-EE5E30F61C4A}"/>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50</a:t>
            </a:fld>
            <a:endParaRPr lang="en-GB" sz="1600" noProof="0" dirty="0"/>
          </a:p>
        </p:txBody>
      </p:sp>
      <p:sp>
        <p:nvSpPr>
          <p:cNvPr id="220" name="Rectangle 219">
            <a:extLst>
              <a:ext uri="{FF2B5EF4-FFF2-40B4-BE49-F238E27FC236}">
                <a16:creationId xmlns:a16="http://schemas.microsoft.com/office/drawing/2014/main" id="{EB0F6A9B-7914-8138-3787-725DAB676A45}"/>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7CC27B4F-A5C6-8039-8519-CAFA8CC90716}"/>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CEBEF788-6FCC-FDEF-5E5B-82ACDA3CCD44}"/>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49BF4FE-5363-6F77-C0BA-46585A50F859}"/>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B73C522-4B6C-F595-3D49-9B0AE8ACCF8F}"/>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149F98F2-39F8-51E1-563F-9620E66715FB}"/>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3877F447-8B23-6D7B-5175-15465320BC90}"/>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8EFDEFFB-4A08-7961-7BDC-C6EF085C4A25}"/>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4576FD-49A1-161A-AC62-72CE708E86AF}"/>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0EF42B0E-89C8-EAFA-192D-9E089FA9E56F}"/>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98BBE7-701C-BD3B-8EDF-E4CE9FD07305}"/>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3684EE63-A4B9-9FD7-A9E7-762BB0222281}"/>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C8D19E-1B5E-4EF1-5B86-ED12805E0E54}"/>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A63889-E980-2F4E-15C8-A526568CFF2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DC123F87-5AE5-919C-6FF6-BC6D87ABB603}"/>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2BFE89-DAD3-F018-8845-9C3F6635EAE9}"/>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6BD07669-FC3C-2A69-93D2-DA035F86BFA0}"/>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7DF812D-69C4-34FD-7162-22CB85BB82D6}"/>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41E8E9A-6F3B-1558-3CF1-D4F2923CD972}"/>
              </a:ext>
            </a:extLst>
          </p:cNvPr>
          <p:cNvGraphicFramePr>
            <a:graphicFrameLocks noGrp="1"/>
          </p:cNvGraphicFramePr>
          <p:nvPr>
            <p:extLst>
              <p:ext uri="{D42A27DB-BD31-4B8C-83A1-F6EECF244321}">
                <p14:modId xmlns:p14="http://schemas.microsoft.com/office/powerpoint/2010/main" val="864640228"/>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7CF35E-C5AF-8C60-A04A-20ECF543999A}"/>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0EF1666B-E84B-BF08-2732-115F0C3739FC}"/>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962299-19A0-023E-6E94-D8F72FF2D7FA}"/>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C7BE6F-8334-F030-C0CF-76ECCC6F2351}"/>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4910E3E-517F-4B4E-796E-CC68FB5A7735}"/>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4FEA0E5-B2BA-2B29-1173-52401E65E21B}"/>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0511BBD-94FB-5934-D004-B6A7332C268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384757C-67E1-57E6-12EB-E020280CF38F}"/>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6484906-1AB7-9749-5721-B14EF1329632}"/>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F3317454-494D-C93D-EC38-8A5393ADA5A2}"/>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8C0BC4D-11C7-0216-82F5-C0F5327591A4}"/>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8FF5E80-6991-4CE2-E1D5-AC83D6377B3E}"/>
                  </a:ext>
                </a:extLst>
              </p:cNvPr>
              <p:cNvSpPr txBox="1"/>
              <p:nvPr/>
            </p:nvSpPr>
            <p:spPr>
              <a:xfrm>
                <a:off x="-25727" y="2955955"/>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xmlns="">
          <p:sp>
            <p:nvSpPr>
              <p:cNvPr id="133" name="TextBox 132">
                <a:extLst>
                  <a:ext uri="{FF2B5EF4-FFF2-40B4-BE49-F238E27FC236}">
                    <a16:creationId xmlns:a16="http://schemas.microsoft.com/office/drawing/2014/main" id="{38FF5E80-6991-4CE2-E1D5-AC83D6377B3E}"/>
                  </a:ext>
                </a:extLst>
              </p:cNvPr>
              <p:cNvSpPr txBox="1">
                <a:spLocks noRot="1" noChangeAspect="1" noMove="1" noResize="1" noEditPoints="1" noAdjustHandles="1" noChangeArrowheads="1" noChangeShapeType="1" noTextEdit="1"/>
              </p:cNvSpPr>
              <p:nvPr/>
            </p:nvSpPr>
            <p:spPr>
              <a:xfrm>
                <a:off x="-25727" y="2955955"/>
                <a:ext cx="4481163" cy="596382"/>
              </a:xfrm>
              <a:prstGeom prst="rect">
                <a:avLst/>
              </a:prstGeom>
              <a:blipFill>
                <a:blip r:embed="rId28"/>
                <a:stretch>
                  <a:fillRect/>
                </a:stretch>
              </a:blipFill>
            </p:spPr>
            <p:txBody>
              <a:bodyPr/>
              <a:lstStyle/>
              <a:p>
                <a:r>
                  <a:rPr lang="LID4096">
                    <a:noFill/>
                  </a:rPr>
                  <a:t> </a:t>
                </a:r>
              </a:p>
            </p:txBody>
          </p:sp>
        </mc:Fallback>
      </mc:AlternateContent>
      <p:sp>
        <p:nvSpPr>
          <p:cNvPr id="23" name="TextBox 33">
            <a:extLst>
              <a:ext uri="{FF2B5EF4-FFF2-40B4-BE49-F238E27FC236}">
                <a16:creationId xmlns:a16="http://schemas.microsoft.com/office/drawing/2014/main" id="{DA475B29-9868-C9B5-0A6B-B4FE3466706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99591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500"/>
                                        <p:tgtEl>
                                          <p:spTgt spid="2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500"/>
                                        <p:tgtEl>
                                          <p:spTgt spid="2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animEffect transition="in" filter="fade">
                                      <p:cBhvr>
                                        <p:cTn id="25" dur="500"/>
                                        <p:tgtEl>
                                          <p:spTgt spid="1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3"/>
                                        </p:tgtEl>
                                        <p:attrNameLst>
                                          <p:attrName>style.visibility</p:attrName>
                                        </p:attrNameLst>
                                      </p:cBhvr>
                                      <p:to>
                                        <p:strVal val="visible"/>
                                      </p:to>
                                    </p:set>
                                    <p:animEffect transition="in" filter="fade">
                                      <p:cBhvr>
                                        <p:cTn id="33" dur="500"/>
                                        <p:tgtEl>
                                          <p:spTgt spid="2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par>
                                <p:cTn id="37" presetID="10" presetClass="entr" presetSubtype="0" fill="hold"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fade">
                                      <p:cBhvr>
                                        <p:cTn id="39" dur="500"/>
                                        <p:tgtEl>
                                          <p:spTgt spid="2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500"/>
                                        <p:tgtEl>
                                          <p:spTgt spid="2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fade">
                                      <p:cBhvr>
                                        <p:cTn id="50" dur="500"/>
                                        <p:tgtEl>
                                          <p:spTgt spid="2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nodeType="withEffect">
                                  <p:stCondLst>
                                    <p:cond delay="0"/>
                                  </p:stCondLst>
                                  <p:childTnLst>
                                    <p:set>
                                      <p:cBhvr>
                                        <p:cTn id="55" dur="1" fill="hold">
                                          <p:stCondLst>
                                            <p:cond delay="0"/>
                                          </p:stCondLst>
                                        </p:cTn>
                                        <p:tgtEl>
                                          <p:spTgt spid="234"/>
                                        </p:tgtEl>
                                        <p:attrNameLst>
                                          <p:attrName>style.visibility</p:attrName>
                                        </p:attrNameLst>
                                      </p:cBhvr>
                                      <p:to>
                                        <p:strVal val="visible"/>
                                      </p:to>
                                    </p:set>
                                    <p:animEffect transition="in" filter="fade">
                                      <p:cBhvr>
                                        <p:cTn id="56" dur="500"/>
                                        <p:tgtEl>
                                          <p:spTgt spid="2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nodeType="with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fade">
                                      <p:cBhvr>
                                        <p:cTn id="94" dur="500"/>
                                        <p:tgtEl>
                                          <p:spTgt spid="1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fade">
                                      <p:cBhvr>
                                        <p:cTn id="9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B763-32C0-C1BA-5F36-4F7DF1427A49}"/>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5A4C610-DDA0-9688-D893-0373754C0F90}"/>
              </a:ext>
            </a:extLst>
          </p:cNvPr>
          <p:cNvSpPr/>
          <p:nvPr/>
        </p:nvSpPr>
        <p:spPr>
          <a:xfrm>
            <a:off x="4410840" y="174018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EDDB2142-2EDB-620F-A559-A1AB5DD7FE32}"/>
              </a:ext>
            </a:extLst>
          </p:cNvPr>
          <p:cNvSpPr/>
          <p:nvPr/>
        </p:nvSpPr>
        <p:spPr>
          <a:xfrm>
            <a:off x="5508699" y="123975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680DD42-9802-C6AF-531D-D41F8740D261}"/>
              </a:ext>
            </a:extLst>
          </p:cNvPr>
          <p:cNvPicPr/>
          <p:nvPr/>
        </p:nvPicPr>
        <p:blipFill>
          <a:blip r:embed="rId2"/>
          <a:stretch/>
        </p:blipFill>
        <p:spPr>
          <a:xfrm rot="1730551">
            <a:off x="5013765" y="146474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122A703-0D9F-F5A0-A77B-9932E900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2451" y="1464406"/>
            <a:ext cx="454605" cy="454605"/>
          </a:xfrm>
          <a:prstGeom prst="rect">
            <a:avLst/>
          </a:prstGeom>
        </p:spPr>
      </p:pic>
      <p:sp>
        <p:nvSpPr>
          <p:cNvPr id="117" name="TextBox 116">
            <a:extLst>
              <a:ext uri="{FF2B5EF4-FFF2-40B4-BE49-F238E27FC236}">
                <a16:creationId xmlns:a16="http://schemas.microsoft.com/office/drawing/2014/main" id="{20CB7B31-E276-E084-F39F-8CBCBC5634A2}"/>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C5959093-1437-5593-7034-3FEAE3DBEE63}"/>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0251B42-6EBD-9331-7850-08EBC0945420}"/>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C7562FBD-263A-66FE-E876-A61E28FAB34D}"/>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B1F9FFE4-2C77-549C-C215-224D5B3478BD}"/>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51</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C2B62D73-18FD-3D29-FE04-815675B5EFD4}"/>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515C61E2-5E51-EF29-C91D-FAE019D9423E}"/>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03F6AD13-B530-2CA6-968F-E6AEC1C56C1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00CCA94-A359-4FCD-C3F5-F7B09D5E4B08}"/>
              </a:ext>
            </a:extLst>
          </p:cNvPr>
          <p:cNvCxnSpPr>
            <a:cxnSpLocks/>
          </p:cNvCxnSpPr>
          <p:nvPr/>
        </p:nvCxnSpPr>
        <p:spPr>
          <a:xfrm>
            <a:off x="220408" y="3725512"/>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BF97A4-0A0F-4BC8-F827-9C2D4D580591}"/>
                  </a:ext>
                </a:extLst>
              </p:cNvPr>
              <p:cNvSpPr txBox="1"/>
              <p:nvPr/>
            </p:nvSpPr>
            <p:spPr>
              <a:xfrm>
                <a:off x="3792763" y="3834925"/>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15BF97A4-0A0F-4BC8-F827-9C2D4D580591}"/>
                  </a:ext>
                </a:extLst>
              </p:cNvPr>
              <p:cNvSpPr txBox="1">
                <a:spLocks noRot="1" noChangeAspect="1" noMove="1" noResize="1" noEditPoints="1" noAdjustHandles="1" noChangeArrowheads="1" noChangeShapeType="1" noTextEdit="1"/>
              </p:cNvSpPr>
              <p:nvPr/>
            </p:nvSpPr>
            <p:spPr>
              <a:xfrm>
                <a:off x="3792763" y="3834925"/>
                <a:ext cx="161133" cy="276999"/>
              </a:xfrm>
              <a:prstGeom prst="rect">
                <a:avLst/>
              </a:prstGeom>
              <a:blipFill>
                <a:blip r:embed="rId7"/>
                <a:stretch>
                  <a:fillRect l="-25926" r="-22222" b="-6522"/>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6FE3AE3-688D-07C0-B05F-60A39B0C24F7}"/>
              </a:ext>
            </a:extLst>
          </p:cNvPr>
          <p:cNvSpPr/>
          <p:nvPr/>
        </p:nvSpPr>
        <p:spPr>
          <a:xfrm>
            <a:off x="239175" y="326454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DBA3FA-C824-31F7-BF90-F0AAAE4359A4}"/>
                  </a:ext>
                </a:extLst>
              </p:cNvPr>
              <p:cNvSpPr txBox="1"/>
              <p:nvPr/>
            </p:nvSpPr>
            <p:spPr>
              <a:xfrm>
                <a:off x="198535" y="326725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6FDBA3FA-C824-31F7-BF90-F0AAAE4359A4}"/>
                  </a:ext>
                </a:extLst>
              </p:cNvPr>
              <p:cNvSpPr txBox="1">
                <a:spLocks noRot="1" noChangeAspect="1" noMove="1" noResize="1" noEditPoints="1" noAdjustHandles="1" noChangeArrowheads="1" noChangeShapeType="1" noTextEdit="1"/>
              </p:cNvSpPr>
              <p:nvPr/>
            </p:nvSpPr>
            <p:spPr>
              <a:xfrm>
                <a:off x="198535" y="3267250"/>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E18D35E-391E-7CDD-DA24-ED62D458C7C5}"/>
              </a:ext>
            </a:extLst>
          </p:cNvPr>
          <p:cNvSpPr/>
          <p:nvPr/>
        </p:nvSpPr>
        <p:spPr>
          <a:xfrm>
            <a:off x="1045888"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593F9B-E8D1-65E1-B9F4-FD714D7B7620}"/>
                  </a:ext>
                </a:extLst>
              </p:cNvPr>
              <p:cNvSpPr txBox="1"/>
              <p:nvPr/>
            </p:nvSpPr>
            <p:spPr>
              <a:xfrm>
                <a:off x="1005248"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0D593F9B-E8D1-65E1-B9F4-FD714D7B7620}"/>
                  </a:ext>
                </a:extLst>
              </p:cNvPr>
              <p:cNvSpPr txBox="1">
                <a:spLocks noRot="1" noChangeAspect="1" noMove="1" noResize="1" noEditPoints="1" noAdjustHandles="1" noChangeArrowheads="1" noChangeShapeType="1" noTextEdit="1"/>
              </p:cNvSpPr>
              <p:nvPr/>
            </p:nvSpPr>
            <p:spPr>
              <a:xfrm>
                <a:off x="1005248" y="3268776"/>
                <a:ext cx="793026" cy="369332"/>
              </a:xfrm>
              <a:prstGeom prst="rect">
                <a:avLst/>
              </a:prstGeom>
              <a:blipFill>
                <a:blip r:embed="rId9"/>
                <a:stretch>
                  <a:fillRect r="-6923" b="-14754"/>
                </a:stretch>
              </a:blipFill>
            </p:spPr>
            <p:txBody>
              <a:bodyPr/>
              <a:lstStyle/>
              <a:p>
                <a:r>
                  <a:rPr lang="LID4096">
                    <a:noFill/>
                  </a:rPr>
                  <a:t> </a:t>
                </a:r>
              </a:p>
            </p:txBody>
          </p:sp>
        </mc:Fallback>
      </mc:AlternateContent>
      <p:sp>
        <p:nvSpPr>
          <p:cNvPr id="11" name="Rectangle: Rounded Corners 10">
            <a:extLst>
              <a:ext uri="{FF2B5EF4-FFF2-40B4-BE49-F238E27FC236}">
                <a16:creationId xmlns:a16="http://schemas.microsoft.com/office/drawing/2014/main" id="{43A4CE5B-3227-D2DD-76A0-509740572621}"/>
              </a:ext>
            </a:extLst>
          </p:cNvPr>
          <p:cNvSpPr/>
          <p:nvPr/>
        </p:nvSpPr>
        <p:spPr>
          <a:xfrm>
            <a:off x="1811242"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75D85E-D45F-DC52-40A1-F1591D740F19}"/>
                  </a:ext>
                </a:extLst>
              </p:cNvPr>
              <p:cNvSpPr txBox="1"/>
              <p:nvPr/>
            </p:nvSpPr>
            <p:spPr>
              <a:xfrm>
                <a:off x="1770602"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F875D85E-D45F-DC52-40A1-F1591D740F19}"/>
                  </a:ext>
                </a:extLst>
              </p:cNvPr>
              <p:cNvSpPr txBox="1">
                <a:spLocks noRot="1" noChangeAspect="1" noMove="1" noResize="1" noEditPoints="1" noAdjustHandles="1" noChangeArrowheads="1" noChangeShapeType="1" noTextEdit="1"/>
              </p:cNvSpPr>
              <p:nvPr/>
            </p:nvSpPr>
            <p:spPr>
              <a:xfrm>
                <a:off x="1770602" y="3268776"/>
                <a:ext cx="793026" cy="369332"/>
              </a:xfrm>
              <a:prstGeom prst="rect">
                <a:avLst/>
              </a:prstGeom>
              <a:blipFill>
                <a:blip r:embed="rId10"/>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4DDE8A-0FD3-3A0C-BAC0-0DA45D2B4F5E}"/>
                  </a:ext>
                </a:extLst>
              </p:cNvPr>
              <p:cNvSpPr txBox="1"/>
              <p:nvPr/>
            </p:nvSpPr>
            <p:spPr>
              <a:xfrm>
                <a:off x="2614696" y="326725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54DDE8A-0FD3-3A0C-BAC0-0DA45D2B4F5E}"/>
                  </a:ext>
                </a:extLst>
              </p:cNvPr>
              <p:cNvSpPr txBox="1">
                <a:spLocks noRot="1" noChangeAspect="1" noMove="1" noResize="1" noEditPoints="1" noAdjustHandles="1" noChangeArrowheads="1" noChangeShapeType="1" noTextEdit="1"/>
              </p:cNvSpPr>
              <p:nvPr/>
            </p:nvSpPr>
            <p:spPr>
              <a:xfrm>
                <a:off x="2614696" y="3267250"/>
                <a:ext cx="381730" cy="369332"/>
              </a:xfrm>
              <a:prstGeom prst="rect">
                <a:avLst/>
              </a:prstGeom>
              <a:blipFill>
                <a:blip r:embed="rId11"/>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51EF66B-5E28-709A-DB84-E6037EBB8ED8}"/>
              </a:ext>
            </a:extLst>
          </p:cNvPr>
          <p:cNvSpPr/>
          <p:nvPr/>
        </p:nvSpPr>
        <p:spPr>
          <a:xfrm>
            <a:off x="3114762" y="324253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ACF92-08B9-4775-4561-D7DB4018DF0D}"/>
                  </a:ext>
                </a:extLst>
              </p:cNvPr>
              <p:cNvSpPr txBox="1"/>
              <p:nvPr/>
            </p:nvSpPr>
            <p:spPr>
              <a:xfrm>
                <a:off x="3074122" y="324524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6BACF92-08B9-4775-4561-D7DB4018DF0D}"/>
                  </a:ext>
                </a:extLst>
              </p:cNvPr>
              <p:cNvSpPr txBox="1">
                <a:spLocks noRot="1" noChangeAspect="1" noMove="1" noResize="1" noEditPoints="1" noAdjustHandles="1" noChangeArrowheads="1" noChangeShapeType="1" noTextEdit="1"/>
              </p:cNvSpPr>
              <p:nvPr/>
            </p:nvSpPr>
            <p:spPr>
              <a:xfrm>
                <a:off x="3074122" y="3245242"/>
                <a:ext cx="793026" cy="369332"/>
              </a:xfrm>
              <a:prstGeom prst="rect">
                <a:avLst/>
              </a:prstGeom>
              <a:blipFill>
                <a:blip r:embed="rId12"/>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7C7E74D8-B3E3-547F-AC05-71F159E17E22}"/>
              </a:ext>
            </a:extLst>
          </p:cNvPr>
          <p:cNvCxnSpPr>
            <a:cxnSpLocks/>
          </p:cNvCxnSpPr>
          <p:nvPr/>
        </p:nvCxnSpPr>
        <p:spPr>
          <a:xfrm>
            <a:off x="239175" y="3019250"/>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41DCBE-622B-5DF5-9439-A15EE1506EE2}"/>
                  </a:ext>
                </a:extLst>
              </p:cNvPr>
              <p:cNvSpPr txBox="1"/>
              <p:nvPr/>
            </p:nvSpPr>
            <p:spPr>
              <a:xfrm>
                <a:off x="1313790" y="251581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AB41DCBE-622B-5DF5-9439-A15EE1506EE2}"/>
                  </a:ext>
                </a:extLst>
              </p:cNvPr>
              <p:cNvSpPr txBox="1">
                <a:spLocks noRot="1" noChangeAspect="1" noMove="1" noResize="1" noEditPoints="1" noAdjustHandles="1" noChangeArrowheads="1" noChangeShapeType="1" noTextEdit="1"/>
              </p:cNvSpPr>
              <p:nvPr/>
            </p:nvSpPr>
            <p:spPr>
              <a:xfrm>
                <a:off x="1313790" y="2515819"/>
                <a:ext cx="1101348" cy="394019"/>
              </a:xfrm>
              <a:prstGeom prst="rect">
                <a:avLst/>
              </a:prstGeom>
              <a:blipFill>
                <a:blip r:embed="rId13"/>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C578B0-3A30-FB76-549A-9F91215760DC}"/>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02F3BCF4-9657-3AA2-8215-612DB197ED4D}"/>
              </a:ext>
            </a:extLst>
          </p:cNvPr>
          <p:cNvGraphicFramePr>
            <a:graphicFrameLocks noGrp="1"/>
          </p:cNvGraphicFramePr>
          <p:nvPr>
            <p:extLst>
              <p:ext uri="{D42A27DB-BD31-4B8C-83A1-F6EECF244321}">
                <p14:modId xmlns:p14="http://schemas.microsoft.com/office/powerpoint/2010/main" val="2601976617"/>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2818E2-92D3-0D14-8D28-894F825410F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B72818E2-92D3-0D14-8D28-894F825410FE}"/>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5"/>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265E73F8-E9EE-9790-DC90-09B2899FB3D6}"/>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8F0E29-405D-81CD-9AF3-25C7BE9EBCB8}"/>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ADD50D-DDAD-72E7-F6E4-58F00BD124F8}"/>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FAADD50D-DDAD-72E7-F6E4-58F00BD124F8}"/>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6"/>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971C536-414A-97F6-62BF-42EF4F57CC7D}"/>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F971C536-414A-97F6-62BF-42EF4F57CC7D}"/>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4806849-2811-832D-B965-D69B34C9D270}"/>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E4806849-2811-832D-B965-D69B34C9D270}"/>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B508B6-42E7-CEE8-F68E-91397F7D7E6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ECB508B6-42E7-CEE8-F68E-91397F7D7E6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1E904C-A4FB-8BD6-027C-4281E7C2586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301E904C-A4FB-8BD6-027C-4281E7C2586D}"/>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6B7650A-AC96-08E8-4F63-16E6213E634D}"/>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D6B7650A-AC96-08E8-4F63-16E6213E634D}"/>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1"/>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25127E1-B7B1-B285-65B8-46E9836BDB73}"/>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DC6334C-854F-2038-6074-0E824360E98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7DC6334C-854F-2038-6074-0E824360E98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875950-6CDB-A0BF-7E1E-46781A439CFE}"/>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ACFF57E9-321F-F328-95C6-40174A9B85C0}"/>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4D7CD8-3FB6-7E09-9378-83CE4E5C5859}"/>
                  </a:ext>
                </a:extLst>
              </p:cNvPr>
              <p:cNvSpPr txBox="1"/>
              <p:nvPr/>
            </p:nvSpPr>
            <p:spPr>
              <a:xfrm>
                <a:off x="6074680" y="182221"/>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D94D7CD8-3FB6-7E09-9378-83CE4E5C5859}"/>
                  </a:ext>
                </a:extLst>
              </p:cNvPr>
              <p:cNvSpPr txBox="1">
                <a:spLocks noRot="1" noChangeAspect="1" noMove="1" noResize="1" noEditPoints="1" noAdjustHandles="1" noChangeArrowheads="1" noChangeShapeType="1" noTextEdit="1"/>
              </p:cNvSpPr>
              <p:nvPr/>
            </p:nvSpPr>
            <p:spPr>
              <a:xfrm>
                <a:off x="6074680" y="182221"/>
                <a:ext cx="3776740" cy="337913"/>
              </a:xfrm>
              <a:prstGeom prst="rect">
                <a:avLst/>
              </a:prstGeom>
              <a:blipFill>
                <a:blip r:embed="rId24"/>
                <a:stretch>
                  <a:fillRect l="-323" r="-48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8B8E08-EB1B-F78D-BA9C-8B0D732EB798}"/>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125E0209-5F9C-4688-7B8A-0A66618DCF7E}"/>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7EA1A81-9FC5-B284-5BBB-868835455913}"/>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58B4710E-CFAB-20E9-0831-892F481C334D}"/>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4234171-10FA-379B-79C5-1614A91B9F31}"/>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E3DD3C57-2281-D62A-204C-6D7958EB6697}"/>
              </a:ext>
            </a:extLst>
          </p:cNvPr>
          <p:cNvSpPr txBox="1"/>
          <p:nvPr/>
        </p:nvSpPr>
        <p:spPr>
          <a:xfrm>
            <a:off x="9963807" y="202941"/>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379443FC-6894-8BEB-0B7B-4B81C2CB2ED9}"/>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816687AD-1A84-1983-6454-9F37B68B5E2E}"/>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9522EA95-4A17-3F43-978A-A5C376BDE5CC}"/>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CEF6A8B1-E9D3-CCD0-3D41-3CB513C07C63}"/>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5B2189BD-0101-7959-4457-AC5204286EAB}"/>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1ABC34F0-91B2-62A3-4CEB-648EDED755A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sp>
        <p:nvSpPr>
          <p:cNvPr id="47" name="TextBox 33">
            <a:extLst>
              <a:ext uri="{FF2B5EF4-FFF2-40B4-BE49-F238E27FC236}">
                <a16:creationId xmlns:a16="http://schemas.microsoft.com/office/drawing/2014/main" id="{0ED73092-06BA-28F5-21CF-5E98DC205BB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3CCF2EDA-9D2D-3E8D-7263-3142C86B086C}"/>
              </a:ext>
            </a:extLst>
          </p:cNvPr>
          <p:cNvCxnSpPr>
            <a:cxnSpLocks/>
            <a:endCxn id="15" idx="3"/>
          </p:cNvCxnSpPr>
          <p:nvPr/>
        </p:nvCxnSpPr>
        <p:spPr>
          <a:xfrm rot="10800000" flipV="1">
            <a:off x="3867148" y="2619608"/>
            <a:ext cx="2884172" cy="81030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9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500"/>
                                        <p:tgtEl>
                                          <p:spTgt spid="2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fade">
                                      <p:cBhvr>
                                        <p:cTn id="18" dur="500"/>
                                        <p:tgtEl>
                                          <p:spTgt spid="228"/>
                                        </p:tgtEl>
                                      </p:cBhvr>
                                    </p:animEffect>
                                  </p:childTnLst>
                                </p:cTn>
                              </p:par>
                              <p:par>
                                <p:cTn id="19" presetID="10" presetClass="entr" presetSubtype="0" fill="hold" nodeType="with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fade">
                                      <p:cBhvr>
                                        <p:cTn id="21" dur="500"/>
                                        <p:tgtEl>
                                          <p:spTgt spid="2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500"/>
                                        <p:tgtEl>
                                          <p:spTgt spid="121"/>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32" grpId="0"/>
      <p:bldP spid="41" grpId="0"/>
      <p:bldP spid="1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B0C5-FAAF-3441-6ADF-5569EF7DBE83}"/>
            </a:ext>
          </a:extLst>
        </p:cNvPr>
        <p:cNvGrpSpPr/>
        <p:nvPr/>
      </p:nvGrpSpPr>
      <p:grpSpPr>
        <a:xfrm>
          <a:off x="0" y="0"/>
          <a:ext cx="0" cy="0"/>
          <a:chOff x="0" y="0"/>
          <a:chExt cx="0" cy="0"/>
        </a:xfrm>
      </p:grpSpPr>
      <p:pic>
        <p:nvPicPr>
          <p:cNvPr id="23" name="Graphic 22">
            <a:extLst>
              <a:ext uri="{FF2B5EF4-FFF2-40B4-BE49-F238E27FC236}">
                <a16:creationId xmlns:a16="http://schemas.microsoft.com/office/drawing/2014/main" id="{204599CD-DF21-84D3-1E7A-A44F188B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6" name="Oval 5">
            <a:extLst>
              <a:ext uri="{FF2B5EF4-FFF2-40B4-BE49-F238E27FC236}">
                <a16:creationId xmlns:a16="http://schemas.microsoft.com/office/drawing/2014/main" id="{4C350C8D-9710-D684-F8EF-86CCFDA7C0AF}"/>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6FE16E7-9396-1216-474F-CC1B665E58C2}"/>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9B40A8E4-01C0-9005-63ED-E9A63A0C1F9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B786C6B-1B7E-6FE8-61D5-A66BAAEE88A0}"/>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E3B60735-C166-90E2-8DF0-5DBF655662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48E1BE54-C377-5CFC-1F1C-9B9906390097}"/>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902AC4DA-0CCF-E983-3AC4-BC5A3874BC5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52</a:t>
            </a:fld>
            <a:endParaRPr lang="en-GB" sz="1600" noProof="0" dirty="0"/>
          </a:p>
        </p:txBody>
      </p:sp>
      <p:cxnSp>
        <p:nvCxnSpPr>
          <p:cNvPr id="2" name="Straight Arrow Connector 1">
            <a:extLst>
              <a:ext uri="{FF2B5EF4-FFF2-40B4-BE49-F238E27FC236}">
                <a16:creationId xmlns:a16="http://schemas.microsoft.com/office/drawing/2014/main" id="{4A387415-8574-4CA7-2DA2-0F2A7C1BE86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0D8040-6CE7-CD9D-A032-993652564F57}"/>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254FCC4B-694A-AAC6-0254-5B13D285638F}"/>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B84774-C1F8-AD8D-586B-A4DCB6D6011E}"/>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A1560224-F43A-7891-F337-1A87429925BD}"/>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DDF77B-D9B3-71D8-A4C0-AADEF5097999}"/>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1289FF-75DC-C5F9-C2FD-0CED4D55B86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3F95FFB3-5568-A00D-A763-E10F1BB35FA6}"/>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CE84C2-98C1-E506-810A-F0918D9A1AF5}"/>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CEEE102D-B75A-FBA1-0B55-0C2BD1F77C84}"/>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5F1D87B-B87E-0D2C-30F8-9F2EAB00CEB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BD46AB03-4C36-26B6-CF00-F8B1D7BBC4E9}"/>
              </a:ext>
            </a:extLst>
          </p:cNvPr>
          <p:cNvGraphicFramePr>
            <a:graphicFrameLocks noGrp="1"/>
          </p:cNvGraphicFramePr>
          <p:nvPr>
            <p:extLst>
              <p:ext uri="{D42A27DB-BD31-4B8C-83A1-F6EECF244321}">
                <p14:modId xmlns:p14="http://schemas.microsoft.com/office/powerpoint/2010/main" val="4058490769"/>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4A58A4-1BDA-3AAE-2D0B-91C331023E49}"/>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C73AFA9D-9BD8-FA39-AC75-DE8B8EF84F7A}"/>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256932-3D44-91FF-9AC1-09770677EE02}"/>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C2F0F3-907F-C3A2-8E36-6622C596798C}"/>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772B01-F684-BEB9-13C7-CA017B56C07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0A8EE0D-13D7-76F0-7A31-04D2B4618107}"/>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64BC77-E570-4F9E-B8CD-1F2615D2041A}"/>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8505898-54D0-9E27-7D9A-7942528EDFE9}"/>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AF137A9-3B20-C1F2-5B01-05C196A6B1F4}"/>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D3A5449E-5BB8-A921-9859-D4C3F2CC439F}"/>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F0ACBD0-C366-3BE0-7CE2-5C8DA3E4333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E2C5F80-2065-7020-5BB0-CC0ADFC7503D}"/>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5761F94-9D58-0C0C-5B23-80889753FAA7}"/>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45761F94-9D58-0C0C-5B23-80889753FAA7}"/>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LID4096">
                    <a:noFill/>
                  </a:rPr>
                  <a:t> </a:t>
                </a:r>
              </a:p>
            </p:txBody>
          </p:sp>
        </mc:Fallback>
      </mc:AlternateContent>
      <p:sp>
        <p:nvSpPr>
          <p:cNvPr id="120" name="TextBox 119">
            <a:extLst>
              <a:ext uri="{FF2B5EF4-FFF2-40B4-BE49-F238E27FC236}">
                <a16:creationId xmlns:a16="http://schemas.microsoft.com/office/drawing/2014/main" id="{7BB6A370-DC0F-98E0-06DC-183B7D1B5FA7}"/>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AD64B3CD-6A08-B1A6-1168-C5D24B9F79A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4DD06ABC-940A-EBE5-3548-C7A1E382FC7B}"/>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7338E-0409-3307-2A29-153057ECD10D}"/>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E94DC3C-968A-9125-E967-6526C5EED265}"/>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AB9C5B-77BE-E6B0-5EA3-0CD7E8FE7AD9}"/>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F90F3033-0649-134C-5216-F36CFC0357F1}"/>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1443832D-D8A5-97D2-1AD7-E57C622D3783}"/>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sp>
        <p:nvSpPr>
          <p:cNvPr id="30" name="TextBox 33">
            <a:extLst>
              <a:ext uri="{FF2B5EF4-FFF2-40B4-BE49-F238E27FC236}">
                <a16:creationId xmlns:a16="http://schemas.microsoft.com/office/drawing/2014/main" id="{824E3237-708E-DFC4-1252-909E4B58223E}"/>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65258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2" grpId="0"/>
      <p:bldP spid="123" grpId="0"/>
      <p:bldP spid="3" grpId="0"/>
      <p:bldP spid="34" grpId="0"/>
      <p:bldP spid="35" grpId="0"/>
      <p:bldP spid="36" grpId="0"/>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A16E5-1B9A-4774-7695-AA69C542980D}"/>
            </a:ext>
          </a:extLst>
        </p:cNvPr>
        <p:cNvGrpSpPr/>
        <p:nvPr/>
      </p:nvGrpSpPr>
      <p:grpSpPr>
        <a:xfrm>
          <a:off x="0" y="0"/>
          <a:ext cx="0" cy="0"/>
          <a:chOff x="0" y="0"/>
          <a:chExt cx="0" cy="0"/>
        </a:xfrm>
      </p:grpSpPr>
      <p:sp>
        <p:nvSpPr>
          <p:cNvPr id="37" name="Right Brace 36">
            <a:extLst>
              <a:ext uri="{FF2B5EF4-FFF2-40B4-BE49-F238E27FC236}">
                <a16:creationId xmlns:a16="http://schemas.microsoft.com/office/drawing/2014/main" id="{55359FB8-8C17-555F-05CB-6BE2E3E1305C}"/>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7F819CD2-E5E3-779C-F805-BDA3B7552F54}"/>
              </a:ext>
            </a:extLst>
          </p:cNvPr>
          <p:cNvGraphicFramePr>
            <a:graphicFrameLocks noGrp="1"/>
          </p:cNvGraphicFramePr>
          <p:nvPr>
            <p:extLst>
              <p:ext uri="{D42A27DB-BD31-4B8C-83A1-F6EECF244321}">
                <p14:modId xmlns:p14="http://schemas.microsoft.com/office/powerpoint/2010/main" val="2453027890"/>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C2AD6CA-0EA8-9365-02B4-8832F16CC99F}"/>
              </a:ext>
            </a:extLst>
          </p:cNvPr>
          <p:cNvGraphicFramePr>
            <a:graphicFrameLocks noGrp="1"/>
          </p:cNvGraphicFramePr>
          <p:nvPr>
            <p:extLst>
              <p:ext uri="{D42A27DB-BD31-4B8C-83A1-F6EECF244321}">
                <p14:modId xmlns:p14="http://schemas.microsoft.com/office/powerpoint/2010/main" val="280847869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BBB3FA21-CB20-559C-E17F-F66FD8CED797}"/>
              </a:ext>
            </a:extLst>
          </p:cNvPr>
          <p:cNvGraphicFramePr>
            <a:graphicFrameLocks noGrp="1"/>
          </p:cNvGraphicFramePr>
          <p:nvPr>
            <p:extLst>
              <p:ext uri="{D42A27DB-BD31-4B8C-83A1-F6EECF244321}">
                <p14:modId xmlns:p14="http://schemas.microsoft.com/office/powerpoint/2010/main" val="1235947985"/>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A1C884BF-2888-4BFC-BCB9-5144A8A6EC2B}"/>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93ECF23-D3BA-6572-A2B5-C6C9370B490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21194448-0AD4-F5E9-73ED-91D88E470323}"/>
              </a:ext>
            </a:extLst>
          </p:cNvPr>
          <p:cNvPicPr/>
          <p:nvPr/>
        </p:nvPicPr>
        <p:blipFill>
          <a:blip r:embed="rId3"/>
          <a:stretch/>
        </p:blipFill>
        <p:spPr>
          <a:xfrm rot="1730551">
            <a:off x="2036459" y="4318587"/>
            <a:ext cx="616517" cy="570959"/>
          </a:xfrm>
          <a:prstGeom prst="rect">
            <a:avLst/>
          </a:prstGeom>
          <a:ln w="0">
            <a:noFill/>
          </a:ln>
        </p:spPr>
      </p:pic>
      <p:sp>
        <p:nvSpPr>
          <p:cNvPr id="127" name="PlaceHolder 1">
            <a:extLst>
              <a:ext uri="{FF2B5EF4-FFF2-40B4-BE49-F238E27FC236}">
                <a16:creationId xmlns:a16="http://schemas.microsoft.com/office/drawing/2014/main" id="{816D2C58-056C-932A-64C4-EEDE5B3F6381}"/>
              </a:ext>
            </a:extLst>
          </p:cNvPr>
          <p:cNvSpPr>
            <a:spLocks noGrp="1"/>
          </p:cNvSpPr>
          <p:nvPr>
            <p:ph type="sldNum" idx="8"/>
          </p:nvPr>
        </p:nvSpPr>
        <p:spPr>
          <a:xfrm>
            <a:off x="231124" y="6322230"/>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53</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966F8A3-1A28-BE08-E9A4-BD25470DDB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sp>
        <p:nvSpPr>
          <p:cNvPr id="7" name="TextBox 6">
            <a:extLst>
              <a:ext uri="{FF2B5EF4-FFF2-40B4-BE49-F238E27FC236}">
                <a16:creationId xmlns:a16="http://schemas.microsoft.com/office/drawing/2014/main" id="{5691E067-AFE7-31A5-B437-EF328E9E3FA9}"/>
              </a:ext>
            </a:extLst>
          </p:cNvPr>
          <p:cNvSpPr txBox="1"/>
          <p:nvPr/>
        </p:nvSpPr>
        <p:spPr>
          <a:xfrm>
            <a:off x="4257007" y="852462"/>
            <a:ext cx="3941380" cy="2585323"/>
          </a:xfrm>
          <a:prstGeom prst="rect">
            <a:avLst/>
          </a:prstGeom>
          <a:noFill/>
        </p:spPr>
        <p:txBody>
          <a:bodyPr wrap="square" rtlCol="0">
            <a:spAutoFit/>
          </a:bodyPr>
          <a:lstStyle/>
          <a:p>
            <a:pPr marL="61913" indent="-342900">
              <a:buFont typeface="+mj-lt"/>
              <a:buAutoNum type="arabicPeriod"/>
            </a:pPr>
            <a:r>
              <a:rPr lang="en-GB" noProof="0" dirty="0">
                <a:solidFill>
                  <a:schemeClr val="bg1">
                    <a:lumMod val="75000"/>
                  </a:schemeClr>
                </a:solidFill>
              </a:rPr>
              <a:t>Performance</a:t>
            </a:r>
          </a:p>
          <a:p>
            <a:pPr marL="461963" lvl="1" indent="-285750">
              <a:buFont typeface="Arial" panose="020B0604020202020204" pitchFamily="34" charset="0"/>
              <a:buChar char="•"/>
            </a:pPr>
            <a:r>
              <a:rPr lang="en-GB" noProof="0" dirty="0">
                <a:solidFill>
                  <a:schemeClr val="bg1">
                    <a:lumMod val="75000"/>
                  </a:schemeClr>
                </a:solidFill>
              </a:rPr>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CB806E20-5E3C-1FA0-491D-CAAA4299864D}"/>
              </a:ext>
            </a:extLst>
          </p:cNvPr>
          <p:cNvSpPr/>
          <p:nvPr/>
        </p:nvSpPr>
        <p:spPr>
          <a:xfrm>
            <a:off x="4035521" y="7523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CC87C23-DB8B-AB35-385D-A4596258158F}"/>
              </a:ext>
            </a:extLst>
          </p:cNvPr>
          <p:cNvSpPr txBox="1"/>
          <p:nvPr/>
        </p:nvSpPr>
        <p:spPr>
          <a:xfrm>
            <a:off x="3988229" y="249522"/>
            <a:ext cx="1236429" cy="400110"/>
          </a:xfrm>
          <a:prstGeom prst="rect">
            <a:avLst/>
          </a:prstGeom>
          <a:noFill/>
        </p:spPr>
        <p:txBody>
          <a:bodyPr wrap="none" rtlCol="0">
            <a:spAutoFit/>
          </a:bodyPr>
          <a:lstStyle/>
          <a:p>
            <a:r>
              <a:rPr lang="en-GB" sz="2000" noProof="0" dirty="0"/>
              <a:t>Variables</a:t>
            </a:r>
          </a:p>
        </p:txBody>
      </p:sp>
      <p:sp>
        <p:nvSpPr>
          <p:cNvPr id="23" name="TextBox 22">
            <a:extLst>
              <a:ext uri="{FF2B5EF4-FFF2-40B4-BE49-F238E27FC236}">
                <a16:creationId xmlns:a16="http://schemas.microsoft.com/office/drawing/2014/main" id="{4DBD42C9-046E-C80E-E250-04D9D9BC8073}"/>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45" name="Straight Arrow Connector 44">
            <a:extLst>
              <a:ext uri="{FF2B5EF4-FFF2-40B4-BE49-F238E27FC236}">
                <a16:creationId xmlns:a16="http://schemas.microsoft.com/office/drawing/2014/main" id="{FE7B817D-8FF7-6ADC-D07E-78E8B816EC56}"/>
              </a:ext>
            </a:extLst>
          </p:cNvPr>
          <p:cNvCxnSpPr/>
          <p:nvPr/>
        </p:nvCxnSpPr>
        <p:spPr>
          <a:xfrm>
            <a:off x="7405445" y="2183177"/>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30E8B4-54D0-7F12-3734-A61E4D33070D}"/>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5561E7A6-4DE1-FCD3-277D-A55D73B3F553}"/>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6D7318A9-97FB-9C74-9F85-BE411DC18B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5D4AE1F-D85F-F6D8-FA45-ACD3630A1A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558B8A-C43D-23DA-EC08-954297B34D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F968788-20C0-9633-0F34-C3D71B358F85}"/>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69512CB4-D2DA-EAB1-A090-734E61A6E3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8412B6F-9763-E6CD-CC82-44688A23D0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441BF69-5722-7CD1-5236-1380218CEE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87ABE3-4A34-9FF4-C783-EAF09C282B89}"/>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C860D178-4FDF-E788-9908-099E0B17B8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6677F55-67C4-BAF1-2B24-C3846C0DB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0F817C-BC3B-19F3-7102-8A903CAAA1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7DC6379-985A-8254-46B0-6F65E983A659}"/>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72176CEB-7BF1-C4DA-CA5E-974D6F1C37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19C297-2842-DDEB-F622-408AA01079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193EEA-BCA8-8BC4-F54F-8125A65D8A2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8863183-A4BC-6A8E-DA3A-E3A566A3591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6F98B791-DBCE-F4A9-2317-E688287823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15482E6-E33E-C28C-AFA3-A8ECE7D7C9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A76CA86-4F9D-6A4A-6B3B-ACF681916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33ACF2F-6D63-2F55-DA05-37AA02E316D2}"/>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D5B7EACE-5566-6734-0C86-3552FC26F4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9752B0-C631-CF95-A6FF-D8AB2B348F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47E62F-065B-2B63-FA77-D8DCBE8A8E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18EDAA8-7B7F-113F-DC4A-FA8E8FD861D4}"/>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41ADD6F1-46DA-545E-736C-14BBF25ACC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D3F796-B7F7-7278-04C0-3D8F3FCBB6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86E71C-B79E-CCB8-6475-356DD1237CA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043427F-1CEA-C871-F994-BF2B96141B04}"/>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5C006CC5-990A-0C65-755F-EEDD907818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1B878C-30FD-D867-8A59-8CFD8C62EB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540745-9333-5026-15F9-B0FE50E820B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750E73B-37B3-AFEB-FAE7-23D620B4DFD5}"/>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FCF6B592-C684-B8B4-C84E-2D6579D89E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9219586-97BB-2AF9-9A67-1E15D645F1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9C2D8B-6549-8B5F-FA6F-8CA57D31630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42921EA-E847-8141-5C56-49C3163D4CB3}"/>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EDE8E09F-C5AF-FBB1-7F33-9F09DDA1E2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2E92F2C-D9FA-0F19-4E86-DF515F11D6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2FC47A6-69D5-2275-4DFE-2C1316C50E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E75EE17-4789-8858-724E-BAA96D1A96D4}"/>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7C41838D-9186-D484-6768-B7654F8298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06639C5-3157-211D-16DD-31567465F3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0B555-02A8-F789-6D20-3AEAEE039BB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7F91E79-79BF-38B1-CE08-D158A0EE07DD}"/>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5580C3EA-1E8D-89E5-3977-87FDDD9B80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C840D41-D76D-4290-E8FF-C94D6E379B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7FB0DB-5415-36FE-70C5-251B8D74DEF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959CEB1-8460-5E52-9F75-B7C785D0517C}"/>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27364FC1-84DE-431D-8E4F-9972039246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1B65EE-2EE6-C259-A3D9-769102503A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315D73-6EB5-E1E2-676A-E58FE4C6C2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54810DA-988B-CF36-3958-CF1885DAEFFF}"/>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5C0AB7B3-6928-FAC9-FE6F-F8D2A5ED5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CB1C15-D3F7-5A6A-EDA1-D100B53AAF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971F4F-A713-DA84-5BCE-AD4CABD8FB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9641594-718A-64F3-0497-8E91D2854782}"/>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01424D3A-BCF1-57E9-ABDF-B74232B5F0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B5F8BF-D07D-F1C6-CC93-40D7F4F2A4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EB4445-1F67-E719-893E-B67BE8A4F24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74483DD1-1D5A-CD49-DF1F-1435544A61E0}"/>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2C29E381-0FCF-A951-50C5-6C8B0ABEE4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918777-A2F1-364B-E406-85CCE551A0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C91674D-DED1-D6CD-A0A8-7024E802668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413408-45D4-EFD5-10EB-03A685DB7864}"/>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3C413408-45D4-EFD5-10EB-03A685DB7864}"/>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7995FBE-6441-90B8-2EBE-D00F7C9BE7C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8A4A35B-93BC-54AB-E67C-0494B9856E82}"/>
                  </a:ext>
                </a:extLst>
              </p:cNvPr>
              <p:cNvSpPr txBox="1"/>
              <p:nvPr/>
            </p:nvSpPr>
            <p:spPr>
              <a:xfrm>
                <a:off x="173992" y="2706168"/>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123" name="TextBox 122">
                <a:extLst>
                  <a:ext uri="{FF2B5EF4-FFF2-40B4-BE49-F238E27FC236}">
                    <a16:creationId xmlns:a16="http://schemas.microsoft.com/office/drawing/2014/main" id="{58A4A35B-93BC-54AB-E67C-0494B9856E82}"/>
                  </a:ext>
                </a:extLst>
              </p:cNvPr>
              <p:cNvSpPr txBox="1">
                <a:spLocks noRot="1" noChangeAspect="1" noMove="1" noResize="1" noEditPoints="1" noAdjustHandles="1" noChangeArrowheads="1" noChangeShapeType="1" noTextEdit="1"/>
              </p:cNvSpPr>
              <p:nvPr/>
            </p:nvSpPr>
            <p:spPr>
              <a:xfrm>
                <a:off x="173992" y="2706168"/>
                <a:ext cx="491561" cy="369332"/>
              </a:xfrm>
              <a:prstGeom prst="rect">
                <a:avLst/>
              </a:prstGeom>
              <a:blipFill>
                <a:blip r:embed="rId7"/>
                <a:stretch>
                  <a:fillRect r="-21250"/>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55E40559-B8FD-4D64-760C-2185F4288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sp>
        <p:nvSpPr>
          <p:cNvPr id="12" name="TextBox 33">
            <a:extLst>
              <a:ext uri="{FF2B5EF4-FFF2-40B4-BE49-F238E27FC236}">
                <a16:creationId xmlns:a16="http://schemas.microsoft.com/office/drawing/2014/main" id="{ACDB895A-ABF0-7062-10B7-FA183D356DB5}"/>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3" name="Straight Arrow Connector 12">
            <a:extLst>
              <a:ext uri="{FF2B5EF4-FFF2-40B4-BE49-F238E27FC236}">
                <a16:creationId xmlns:a16="http://schemas.microsoft.com/office/drawing/2014/main" id="{62E4EF85-7B8D-8FB8-92AE-7CE930823206}"/>
              </a:ext>
            </a:extLst>
          </p:cNvPr>
          <p:cNvCxnSpPr>
            <a:cxnSpLocks/>
          </p:cNvCxnSpPr>
          <p:nvPr/>
        </p:nvCxnSpPr>
        <p:spPr>
          <a:xfrm>
            <a:off x="6255351" y="4804976"/>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F37B34-8FD4-782F-D90E-E0E258EB56C1}"/>
                  </a:ext>
                </a:extLst>
              </p:cNvPr>
              <p:cNvSpPr txBox="1"/>
              <p:nvPr/>
            </p:nvSpPr>
            <p:spPr>
              <a:xfrm>
                <a:off x="11782236" y="491438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4" name="TextBox 13">
                <a:extLst>
                  <a:ext uri="{FF2B5EF4-FFF2-40B4-BE49-F238E27FC236}">
                    <a16:creationId xmlns:a16="http://schemas.microsoft.com/office/drawing/2014/main" id="{C4F37B34-8FD4-782F-D90E-E0E258EB56C1}"/>
                  </a:ext>
                </a:extLst>
              </p:cNvPr>
              <p:cNvSpPr txBox="1">
                <a:spLocks noRot="1" noChangeAspect="1" noMove="1" noResize="1" noEditPoints="1" noAdjustHandles="1" noChangeArrowheads="1" noChangeShapeType="1" noTextEdit="1"/>
              </p:cNvSpPr>
              <p:nvPr/>
            </p:nvSpPr>
            <p:spPr>
              <a:xfrm>
                <a:off x="11782236" y="4914389"/>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5" name="Rectangle: Rounded Corners 14">
            <a:extLst>
              <a:ext uri="{FF2B5EF4-FFF2-40B4-BE49-F238E27FC236}">
                <a16:creationId xmlns:a16="http://schemas.microsoft.com/office/drawing/2014/main" id="{5482D5CB-831D-96C0-C719-D10A1DC7CB5A}"/>
              </a:ext>
            </a:extLst>
          </p:cNvPr>
          <p:cNvSpPr/>
          <p:nvPr/>
        </p:nvSpPr>
        <p:spPr>
          <a:xfrm>
            <a:off x="6274118" y="43440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B66649-BA73-F4C0-4E25-A50B0B750E43}"/>
                  </a:ext>
                </a:extLst>
              </p:cNvPr>
              <p:cNvSpPr txBox="1"/>
              <p:nvPr/>
            </p:nvSpPr>
            <p:spPr>
              <a:xfrm>
                <a:off x="6233478" y="43467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6" name="TextBox 15">
                <a:extLst>
                  <a:ext uri="{FF2B5EF4-FFF2-40B4-BE49-F238E27FC236}">
                    <a16:creationId xmlns:a16="http://schemas.microsoft.com/office/drawing/2014/main" id="{DBB66649-BA73-F4C0-4E25-A50B0B750E43}"/>
                  </a:ext>
                </a:extLst>
              </p:cNvPr>
              <p:cNvSpPr txBox="1">
                <a:spLocks noRot="1" noChangeAspect="1" noMove="1" noResize="1" noEditPoints="1" noAdjustHandles="1" noChangeArrowheads="1" noChangeShapeType="1" noTextEdit="1"/>
              </p:cNvSpPr>
              <p:nvPr/>
            </p:nvSpPr>
            <p:spPr>
              <a:xfrm>
                <a:off x="6233478" y="4346714"/>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7" name="Rectangle: Rounded Corners 16">
            <a:extLst>
              <a:ext uri="{FF2B5EF4-FFF2-40B4-BE49-F238E27FC236}">
                <a16:creationId xmlns:a16="http://schemas.microsoft.com/office/drawing/2014/main" id="{398D7709-85B7-8D31-942C-2E97949DFDAD}"/>
              </a:ext>
            </a:extLst>
          </p:cNvPr>
          <p:cNvSpPr/>
          <p:nvPr/>
        </p:nvSpPr>
        <p:spPr>
          <a:xfrm>
            <a:off x="7080831"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6A71B21-F6EB-C8FB-78D9-27F5BC7712DF}"/>
                  </a:ext>
                </a:extLst>
              </p:cNvPr>
              <p:cNvSpPr txBox="1"/>
              <p:nvPr/>
            </p:nvSpPr>
            <p:spPr>
              <a:xfrm>
                <a:off x="7040191"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8" name="TextBox 17">
                <a:extLst>
                  <a:ext uri="{FF2B5EF4-FFF2-40B4-BE49-F238E27FC236}">
                    <a16:creationId xmlns:a16="http://schemas.microsoft.com/office/drawing/2014/main" id="{B6A71B21-F6EB-C8FB-78D9-27F5BC7712DF}"/>
                  </a:ext>
                </a:extLst>
              </p:cNvPr>
              <p:cNvSpPr txBox="1">
                <a:spLocks noRot="1" noChangeAspect="1" noMove="1" noResize="1" noEditPoints="1" noAdjustHandles="1" noChangeArrowheads="1" noChangeShapeType="1" noTextEdit="1"/>
              </p:cNvSpPr>
              <p:nvPr/>
            </p:nvSpPr>
            <p:spPr>
              <a:xfrm>
                <a:off x="7040191" y="4348240"/>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9" name="Rectangle: Rounded Corners 18">
            <a:extLst>
              <a:ext uri="{FF2B5EF4-FFF2-40B4-BE49-F238E27FC236}">
                <a16:creationId xmlns:a16="http://schemas.microsoft.com/office/drawing/2014/main" id="{A25C77D3-0413-31E7-CBA3-D7499FD21EDF}"/>
              </a:ext>
            </a:extLst>
          </p:cNvPr>
          <p:cNvSpPr/>
          <p:nvPr/>
        </p:nvSpPr>
        <p:spPr>
          <a:xfrm>
            <a:off x="7846185"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A81F6F-3B87-E464-854F-249577D9AA6B}"/>
                  </a:ext>
                </a:extLst>
              </p:cNvPr>
              <p:cNvSpPr txBox="1"/>
              <p:nvPr/>
            </p:nvSpPr>
            <p:spPr>
              <a:xfrm>
                <a:off x="7805545"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0" name="TextBox 19">
                <a:extLst>
                  <a:ext uri="{FF2B5EF4-FFF2-40B4-BE49-F238E27FC236}">
                    <a16:creationId xmlns:a16="http://schemas.microsoft.com/office/drawing/2014/main" id="{66A81F6F-3B87-E464-854F-249577D9AA6B}"/>
                  </a:ext>
                </a:extLst>
              </p:cNvPr>
              <p:cNvSpPr txBox="1">
                <a:spLocks noRot="1" noChangeAspect="1" noMove="1" noResize="1" noEditPoints="1" noAdjustHandles="1" noChangeArrowheads="1" noChangeShapeType="1" noTextEdit="1"/>
              </p:cNvSpPr>
              <p:nvPr/>
            </p:nvSpPr>
            <p:spPr>
              <a:xfrm>
                <a:off x="7805545" y="4348240"/>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39957E-9D47-A531-92D7-910C8E573093}"/>
                  </a:ext>
                </a:extLst>
              </p:cNvPr>
              <p:cNvSpPr txBox="1"/>
              <p:nvPr/>
            </p:nvSpPr>
            <p:spPr>
              <a:xfrm>
                <a:off x="8649639" y="4346714"/>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1" name="TextBox 20">
                <a:extLst>
                  <a:ext uri="{FF2B5EF4-FFF2-40B4-BE49-F238E27FC236}">
                    <a16:creationId xmlns:a16="http://schemas.microsoft.com/office/drawing/2014/main" id="{7539957E-9D47-A531-92D7-910C8E573093}"/>
                  </a:ext>
                </a:extLst>
              </p:cNvPr>
              <p:cNvSpPr txBox="1">
                <a:spLocks noRot="1" noChangeAspect="1" noMove="1" noResize="1" noEditPoints="1" noAdjustHandles="1" noChangeArrowheads="1" noChangeShapeType="1" noTextEdit="1"/>
              </p:cNvSpPr>
              <p:nvPr/>
            </p:nvSpPr>
            <p:spPr>
              <a:xfrm>
                <a:off x="8649639" y="4346714"/>
                <a:ext cx="381730" cy="369332"/>
              </a:xfrm>
              <a:prstGeom prst="rect">
                <a:avLst/>
              </a:prstGeom>
              <a:blipFill>
                <a:blip r:embed="rId14"/>
                <a:stretch>
                  <a:fillRect/>
                </a:stretch>
              </a:blipFill>
            </p:spPr>
            <p:txBody>
              <a:bodyPr/>
              <a:lstStyle/>
              <a:p>
                <a:r>
                  <a:rPr lang="LID4096">
                    <a:noFill/>
                  </a:rPr>
                  <a:t> </a:t>
                </a:r>
              </a:p>
            </p:txBody>
          </p:sp>
        </mc:Fallback>
      </mc:AlternateContent>
      <p:sp>
        <p:nvSpPr>
          <p:cNvPr id="22" name="Rectangle: Rounded Corners 21">
            <a:extLst>
              <a:ext uri="{FF2B5EF4-FFF2-40B4-BE49-F238E27FC236}">
                <a16:creationId xmlns:a16="http://schemas.microsoft.com/office/drawing/2014/main" id="{DD99359D-B527-4D8E-0A60-ED4BA664E192}"/>
              </a:ext>
            </a:extLst>
          </p:cNvPr>
          <p:cNvSpPr/>
          <p:nvPr/>
        </p:nvSpPr>
        <p:spPr>
          <a:xfrm>
            <a:off x="9355445" y="432199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540C51B-7ACF-796F-4259-B2715535B7D4}"/>
                  </a:ext>
                </a:extLst>
              </p:cNvPr>
              <p:cNvSpPr txBox="1"/>
              <p:nvPr/>
            </p:nvSpPr>
            <p:spPr>
              <a:xfrm>
                <a:off x="9314805" y="432470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4" name="TextBox 23">
                <a:extLst>
                  <a:ext uri="{FF2B5EF4-FFF2-40B4-BE49-F238E27FC236}">
                    <a16:creationId xmlns:a16="http://schemas.microsoft.com/office/drawing/2014/main" id="{D540C51B-7ACF-796F-4259-B2715535B7D4}"/>
                  </a:ext>
                </a:extLst>
              </p:cNvPr>
              <p:cNvSpPr txBox="1">
                <a:spLocks noRot="1" noChangeAspect="1" noMove="1" noResize="1" noEditPoints="1" noAdjustHandles="1" noChangeArrowheads="1" noChangeShapeType="1" noTextEdit="1"/>
              </p:cNvSpPr>
              <p:nvPr/>
            </p:nvSpPr>
            <p:spPr>
              <a:xfrm>
                <a:off x="9314805" y="432470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45DC0204-AA13-7C66-EABD-672C9DCF3F09}"/>
              </a:ext>
            </a:extLst>
          </p:cNvPr>
          <p:cNvSpPr/>
          <p:nvPr/>
        </p:nvSpPr>
        <p:spPr>
          <a:xfrm>
            <a:off x="10162158"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331C7C-91C4-5F43-7E5A-9B608B03665C}"/>
                  </a:ext>
                </a:extLst>
              </p:cNvPr>
              <p:cNvSpPr txBox="1"/>
              <p:nvPr/>
            </p:nvSpPr>
            <p:spPr>
              <a:xfrm>
                <a:off x="10121518"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7" name="TextBox 26">
                <a:extLst>
                  <a:ext uri="{FF2B5EF4-FFF2-40B4-BE49-F238E27FC236}">
                    <a16:creationId xmlns:a16="http://schemas.microsoft.com/office/drawing/2014/main" id="{E7331C7C-91C4-5F43-7E5A-9B608B03665C}"/>
                  </a:ext>
                </a:extLst>
              </p:cNvPr>
              <p:cNvSpPr txBox="1">
                <a:spLocks noRot="1" noChangeAspect="1" noMove="1" noResize="1" noEditPoints="1" noAdjustHandles="1" noChangeArrowheads="1" noChangeShapeType="1" noTextEdit="1"/>
              </p:cNvSpPr>
              <p:nvPr/>
            </p:nvSpPr>
            <p:spPr>
              <a:xfrm>
                <a:off x="10121518" y="4326232"/>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28" name="Rectangle: Rounded Corners 27">
            <a:extLst>
              <a:ext uri="{FF2B5EF4-FFF2-40B4-BE49-F238E27FC236}">
                <a16:creationId xmlns:a16="http://schemas.microsoft.com/office/drawing/2014/main" id="{AD4D1E4C-F8E1-0BC4-C504-59F5D718EBBC}"/>
              </a:ext>
            </a:extLst>
          </p:cNvPr>
          <p:cNvSpPr/>
          <p:nvPr/>
        </p:nvSpPr>
        <p:spPr>
          <a:xfrm>
            <a:off x="10927512"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7BFA60E-0530-BD4A-D542-EBC4CD87B6E6}"/>
                  </a:ext>
                </a:extLst>
              </p:cNvPr>
              <p:cNvSpPr txBox="1"/>
              <p:nvPr/>
            </p:nvSpPr>
            <p:spPr>
              <a:xfrm>
                <a:off x="10886872"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30" name="TextBox 29">
                <a:extLst>
                  <a:ext uri="{FF2B5EF4-FFF2-40B4-BE49-F238E27FC236}">
                    <a16:creationId xmlns:a16="http://schemas.microsoft.com/office/drawing/2014/main" id="{07BFA60E-0530-BD4A-D542-EBC4CD87B6E6}"/>
                  </a:ext>
                </a:extLst>
              </p:cNvPr>
              <p:cNvSpPr txBox="1">
                <a:spLocks noRot="1" noChangeAspect="1" noMove="1" noResize="1" noEditPoints="1" noAdjustHandles="1" noChangeArrowheads="1" noChangeShapeType="1" noTextEdit="1"/>
              </p:cNvSpPr>
              <p:nvPr/>
            </p:nvSpPr>
            <p:spPr>
              <a:xfrm>
                <a:off x="10886872" y="4326232"/>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42072952-6E2D-6FA6-A74C-95C1950929BA}"/>
              </a:ext>
            </a:extLst>
          </p:cNvPr>
          <p:cNvCxnSpPr>
            <a:cxnSpLocks/>
          </p:cNvCxnSpPr>
          <p:nvPr/>
        </p:nvCxnSpPr>
        <p:spPr>
          <a:xfrm>
            <a:off x="6274118" y="4098714"/>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C31AC4-BFB6-2715-2AA6-62D54D0B7EB9}"/>
                  </a:ext>
                </a:extLst>
              </p:cNvPr>
              <p:cNvSpPr txBox="1"/>
              <p:nvPr/>
            </p:nvSpPr>
            <p:spPr>
              <a:xfrm>
                <a:off x="7295511" y="366372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32" name="TextBox 31">
                <a:extLst>
                  <a:ext uri="{FF2B5EF4-FFF2-40B4-BE49-F238E27FC236}">
                    <a16:creationId xmlns:a16="http://schemas.microsoft.com/office/drawing/2014/main" id="{03C31AC4-BFB6-2715-2AA6-62D54D0B7EB9}"/>
                  </a:ext>
                </a:extLst>
              </p:cNvPr>
              <p:cNvSpPr txBox="1">
                <a:spLocks noRot="1" noChangeAspect="1" noMove="1" noResize="1" noEditPoints="1" noAdjustHandles="1" noChangeArrowheads="1" noChangeShapeType="1" noTextEdit="1"/>
              </p:cNvSpPr>
              <p:nvPr/>
            </p:nvSpPr>
            <p:spPr>
              <a:xfrm>
                <a:off x="7295511" y="3663724"/>
                <a:ext cx="1101348" cy="394019"/>
              </a:xfrm>
              <a:prstGeom prst="rect">
                <a:avLst/>
              </a:prstGeom>
              <a:blipFill>
                <a:blip r:embed="rId18"/>
                <a:stretch>
                  <a:fillRect b="-92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F68044-6BC7-A4FC-007B-F9B35763CDA7}"/>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15F68044-6BC7-A4FC-007B-F9B35763CDA7}"/>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9"/>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37F26BB6-1530-7319-0DB3-DA019C391E72}"/>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7406CBE-4C40-AF65-C4EC-1E751B85B627}"/>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17406CBE-4C40-AF65-C4EC-1E751B85B627}"/>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402F39A-E6B5-394E-4CF5-6C7CA1021D1B}"/>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B402F39A-E6B5-394E-4CF5-6C7CA1021D1B}"/>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21"/>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157BD9CB-40B9-5A81-DDAA-7E562FAE058E}"/>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7" name="TextBox 46">
            <a:extLst>
              <a:ext uri="{FF2B5EF4-FFF2-40B4-BE49-F238E27FC236}">
                <a16:creationId xmlns:a16="http://schemas.microsoft.com/office/drawing/2014/main" id="{1D003235-5A76-89F8-293F-FDE405717C5E}"/>
              </a:ext>
            </a:extLst>
          </p:cNvPr>
          <p:cNvSpPr txBox="1"/>
          <p:nvPr/>
        </p:nvSpPr>
        <p:spPr>
          <a:xfrm>
            <a:off x="8656090" y="1758784"/>
            <a:ext cx="2103344" cy="338554"/>
          </a:xfrm>
          <a:prstGeom prst="rect">
            <a:avLst/>
          </a:prstGeom>
          <a:noFill/>
        </p:spPr>
        <p:txBody>
          <a:bodyPr wrap="square" rtlCol="0">
            <a:spAutoFit/>
          </a:bodyPr>
          <a:lstStyle/>
          <a:p>
            <a:r>
              <a:rPr lang="en-GB" sz="1600" noProof="0" dirty="0"/>
              <a:t>Energy consumption</a:t>
            </a:r>
          </a:p>
        </p:txBody>
      </p:sp>
      <p:sp>
        <p:nvSpPr>
          <p:cNvPr id="113" name="Rectangle 112">
            <a:extLst>
              <a:ext uri="{FF2B5EF4-FFF2-40B4-BE49-F238E27FC236}">
                <a16:creationId xmlns:a16="http://schemas.microsoft.com/office/drawing/2014/main" id="{CBC1DC9F-3622-E723-030D-52D5F09F609B}"/>
              </a:ext>
            </a:extLst>
          </p:cNvPr>
          <p:cNvSpPr/>
          <p:nvPr/>
        </p:nvSpPr>
        <p:spPr>
          <a:xfrm>
            <a:off x="8656089" y="1758784"/>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9">
                <a:extLst>
                  <a:ext uri="{FF2B5EF4-FFF2-40B4-BE49-F238E27FC236}">
                    <a16:creationId xmlns:a16="http://schemas.microsoft.com/office/drawing/2014/main" id="{2F66D71A-D78F-2FC7-A5BF-E6DA426422FA}"/>
                  </a:ext>
                </a:extLst>
              </p:cNvPr>
              <p:cNvSpPr txBox="1"/>
              <p:nvPr/>
            </p:nvSpPr>
            <p:spPr>
              <a:xfrm>
                <a:off x="8650284" y="2113311"/>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5" name="TextBox 19">
                <a:extLst>
                  <a:ext uri="{FF2B5EF4-FFF2-40B4-BE49-F238E27FC236}">
                    <a16:creationId xmlns:a16="http://schemas.microsoft.com/office/drawing/2014/main" id="{2F66D71A-D78F-2FC7-A5BF-E6DA426422FA}"/>
                  </a:ext>
                </a:extLst>
              </p:cNvPr>
              <p:cNvSpPr txBox="1">
                <a:spLocks noRot="1" noChangeAspect="1" noMove="1" noResize="1" noEditPoints="1" noAdjustHandles="1" noChangeArrowheads="1" noChangeShapeType="1" noTextEdit="1"/>
              </p:cNvSpPr>
              <p:nvPr/>
            </p:nvSpPr>
            <p:spPr>
              <a:xfrm>
                <a:off x="8650284" y="2113311"/>
                <a:ext cx="3452680" cy="498315"/>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14121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13" grpId="0" animBg="1"/>
      <p:bldP spid="1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E179-A04F-3D83-CD14-6DFF10029FD9}"/>
            </a:ext>
          </a:extLst>
        </p:cNvPr>
        <p:cNvGrpSpPr/>
        <p:nvPr/>
      </p:nvGrpSpPr>
      <p:grpSpPr>
        <a:xfrm>
          <a:off x="0" y="0"/>
          <a:ext cx="0" cy="0"/>
          <a:chOff x="0" y="0"/>
          <a:chExt cx="0" cy="0"/>
        </a:xfrm>
      </p:grpSpPr>
      <p:graphicFrame>
        <p:nvGraphicFramePr>
          <p:cNvPr id="98" name="Table 97">
            <a:extLst>
              <a:ext uri="{FF2B5EF4-FFF2-40B4-BE49-F238E27FC236}">
                <a16:creationId xmlns:a16="http://schemas.microsoft.com/office/drawing/2014/main" id="{A1771B3C-74E8-A9D3-E397-B1B3F9482D51}"/>
              </a:ext>
            </a:extLst>
          </p:cNvPr>
          <p:cNvGraphicFramePr>
            <a:graphicFrameLocks noGrp="1"/>
          </p:cNvGraphicFramePr>
          <p:nvPr>
            <p:extLst>
              <p:ext uri="{D42A27DB-BD31-4B8C-83A1-F6EECF244321}">
                <p14:modId xmlns:p14="http://schemas.microsoft.com/office/powerpoint/2010/main" val="2213625393"/>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99" name="Table 98">
            <a:extLst>
              <a:ext uri="{FF2B5EF4-FFF2-40B4-BE49-F238E27FC236}">
                <a16:creationId xmlns:a16="http://schemas.microsoft.com/office/drawing/2014/main" id="{23F8F7A1-7007-B2B0-242A-0F4684724430}"/>
              </a:ext>
            </a:extLst>
          </p:cNvPr>
          <p:cNvGraphicFramePr>
            <a:graphicFrameLocks noGrp="1"/>
          </p:cNvGraphicFramePr>
          <p:nvPr>
            <p:extLst>
              <p:ext uri="{D42A27DB-BD31-4B8C-83A1-F6EECF244321}">
                <p14:modId xmlns:p14="http://schemas.microsoft.com/office/powerpoint/2010/main" val="31158350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00" name="Table 99">
            <a:extLst>
              <a:ext uri="{FF2B5EF4-FFF2-40B4-BE49-F238E27FC236}">
                <a16:creationId xmlns:a16="http://schemas.microsoft.com/office/drawing/2014/main" id="{C6A000A6-4548-2327-7171-1C618A7D42C7}"/>
              </a:ext>
            </a:extLst>
          </p:cNvPr>
          <p:cNvGraphicFramePr>
            <a:graphicFrameLocks noGrp="1"/>
          </p:cNvGraphicFramePr>
          <p:nvPr>
            <p:extLst>
              <p:ext uri="{D42A27DB-BD31-4B8C-83A1-F6EECF244321}">
                <p14:modId xmlns:p14="http://schemas.microsoft.com/office/powerpoint/2010/main" val="3291834775"/>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27" name="PlaceHolder 1">
            <a:extLst>
              <a:ext uri="{FF2B5EF4-FFF2-40B4-BE49-F238E27FC236}">
                <a16:creationId xmlns:a16="http://schemas.microsoft.com/office/drawing/2014/main" id="{38EDE01B-ECA3-24E7-C237-A460DC32304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54</a:t>
            </a:fld>
            <a:endParaRPr lang="en-GB" sz="2000" b="0" strike="noStrike" spc="-1" noProof="0" dirty="0">
              <a:latin typeface="Times New Roman"/>
            </a:endParaRPr>
          </a:p>
        </p:txBody>
      </p:sp>
      <p:sp>
        <p:nvSpPr>
          <p:cNvPr id="7" name="TextBox 6">
            <a:extLst>
              <a:ext uri="{FF2B5EF4-FFF2-40B4-BE49-F238E27FC236}">
                <a16:creationId xmlns:a16="http://schemas.microsoft.com/office/drawing/2014/main" id="{9913E7F9-FA43-EE4A-E7DD-BBA66D594769}"/>
              </a:ext>
            </a:extLst>
          </p:cNvPr>
          <p:cNvSpPr txBox="1"/>
          <p:nvPr/>
        </p:nvSpPr>
        <p:spPr>
          <a:xfrm>
            <a:off x="4066502" y="928662"/>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8" name="Rectangle 7">
            <a:extLst>
              <a:ext uri="{FF2B5EF4-FFF2-40B4-BE49-F238E27FC236}">
                <a16:creationId xmlns:a16="http://schemas.microsoft.com/office/drawing/2014/main" id="{E2E9D679-95F4-722A-89D0-F52D4D8C44A4}"/>
              </a:ext>
            </a:extLst>
          </p:cNvPr>
          <p:cNvSpPr/>
          <p:nvPr/>
        </p:nvSpPr>
        <p:spPr>
          <a:xfrm>
            <a:off x="3845016" y="8285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68BF68A5-34E3-EBB0-51AB-9A8EFCB1587F}"/>
              </a:ext>
            </a:extLst>
          </p:cNvPr>
          <p:cNvSpPr txBox="1"/>
          <p:nvPr/>
        </p:nvSpPr>
        <p:spPr>
          <a:xfrm>
            <a:off x="3845016" y="366292"/>
            <a:ext cx="1236429" cy="400110"/>
          </a:xfrm>
          <a:prstGeom prst="rect">
            <a:avLst/>
          </a:prstGeom>
          <a:noFill/>
        </p:spPr>
        <p:txBody>
          <a:bodyPr wrap="none" rtlCol="0">
            <a:spAutoFit/>
          </a:bodyPr>
          <a:lstStyle/>
          <a:p>
            <a:r>
              <a:rPr lang="en-GB" sz="2000" noProof="0" dirty="0"/>
              <a:t>Variables</a:t>
            </a:r>
          </a:p>
        </p:txBody>
      </p:sp>
      <p:sp>
        <p:nvSpPr>
          <p:cNvPr id="2" name="Arc 1">
            <a:extLst>
              <a:ext uri="{FF2B5EF4-FFF2-40B4-BE49-F238E27FC236}">
                <a16:creationId xmlns:a16="http://schemas.microsoft.com/office/drawing/2014/main" id="{CCDB63C1-4EC9-7938-F040-ADC1DA811E62}"/>
              </a:ext>
            </a:extLst>
          </p:cNvPr>
          <p:cNvSpPr/>
          <p:nvPr/>
        </p:nvSpPr>
        <p:spPr>
          <a:xfrm flipV="1">
            <a:off x="626273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 name="Arc 3">
            <a:extLst>
              <a:ext uri="{FF2B5EF4-FFF2-40B4-BE49-F238E27FC236}">
                <a16:creationId xmlns:a16="http://schemas.microsoft.com/office/drawing/2014/main" id="{55D2D108-6562-620C-6F8D-DBA5914D8E34}"/>
              </a:ext>
            </a:extLst>
          </p:cNvPr>
          <p:cNvSpPr/>
          <p:nvPr/>
        </p:nvSpPr>
        <p:spPr>
          <a:xfrm flipV="1">
            <a:off x="586558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4" name="TextBox 13">
            <a:extLst>
              <a:ext uri="{FF2B5EF4-FFF2-40B4-BE49-F238E27FC236}">
                <a16:creationId xmlns:a16="http://schemas.microsoft.com/office/drawing/2014/main" id="{1A8C7016-2F0E-3687-22EA-85564A81CFA1}"/>
              </a:ext>
            </a:extLst>
          </p:cNvPr>
          <p:cNvSpPr txBox="1"/>
          <p:nvPr/>
        </p:nvSpPr>
        <p:spPr>
          <a:xfrm>
            <a:off x="8757691" y="1860385"/>
            <a:ext cx="2103344" cy="338554"/>
          </a:xfrm>
          <a:prstGeom prst="rect">
            <a:avLst/>
          </a:prstGeom>
          <a:noFill/>
        </p:spPr>
        <p:txBody>
          <a:bodyPr wrap="square" rtlCol="0">
            <a:spAutoFit/>
          </a:bodyPr>
          <a:lstStyle/>
          <a:p>
            <a:r>
              <a:rPr lang="en-GB" sz="1600" noProof="0" dirty="0"/>
              <a:t>Energy consumption</a:t>
            </a:r>
          </a:p>
        </p:txBody>
      </p:sp>
      <p:sp>
        <p:nvSpPr>
          <p:cNvPr id="15" name="Rectangle 14">
            <a:extLst>
              <a:ext uri="{FF2B5EF4-FFF2-40B4-BE49-F238E27FC236}">
                <a16:creationId xmlns:a16="http://schemas.microsoft.com/office/drawing/2014/main" id="{E9D38BD6-02EF-FB0C-FCAE-B46C6C2A1E7B}"/>
              </a:ext>
            </a:extLst>
          </p:cNvPr>
          <p:cNvSpPr/>
          <p:nvPr/>
        </p:nvSpPr>
        <p:spPr>
          <a:xfrm>
            <a:off x="8757690" y="1860385"/>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6" name="Straight Arrow Connector 15">
            <a:extLst>
              <a:ext uri="{FF2B5EF4-FFF2-40B4-BE49-F238E27FC236}">
                <a16:creationId xmlns:a16="http://schemas.microsoft.com/office/drawing/2014/main" id="{F0E93F14-1563-8339-6AF4-70A64E2A8DE5}"/>
              </a:ext>
            </a:extLst>
          </p:cNvPr>
          <p:cNvCxnSpPr>
            <a:cxnSpLocks/>
            <a:endCxn id="15" idx="1"/>
          </p:cNvCxnSpPr>
          <p:nvPr/>
        </p:nvCxnSpPr>
        <p:spPr>
          <a:xfrm>
            <a:off x="7186561" y="2268832"/>
            <a:ext cx="157112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F3146C-770F-58B0-6FEF-D28926944BAE}"/>
              </a:ext>
            </a:extLst>
          </p:cNvPr>
          <p:cNvCxnSpPr/>
          <p:nvPr/>
        </p:nvCxnSpPr>
        <p:spPr>
          <a:xfrm>
            <a:off x="7817129" y="1392072"/>
            <a:ext cx="936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F21C63-6694-A89F-670B-C16B2970019A}"/>
                  </a:ext>
                </a:extLst>
              </p:cNvPr>
              <p:cNvSpPr txBox="1"/>
              <p:nvPr/>
            </p:nvSpPr>
            <p:spPr>
              <a:xfrm>
                <a:off x="8751885" y="1084367"/>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19" name="TextBox 18">
                <a:extLst>
                  <a:ext uri="{FF2B5EF4-FFF2-40B4-BE49-F238E27FC236}">
                    <a16:creationId xmlns:a16="http://schemas.microsoft.com/office/drawing/2014/main" id="{8FF21C63-6694-A89F-670B-C16B2970019A}"/>
                  </a:ext>
                </a:extLst>
              </p:cNvPr>
              <p:cNvSpPr txBox="1">
                <a:spLocks noRot="1" noChangeAspect="1" noMove="1" noResize="1" noEditPoints="1" noAdjustHandles="1" noChangeArrowheads="1" noChangeShapeType="1" noTextEdit="1"/>
              </p:cNvSpPr>
              <p:nvPr/>
            </p:nvSpPr>
            <p:spPr>
              <a:xfrm>
                <a:off x="8751885" y="1084367"/>
                <a:ext cx="2358338" cy="678840"/>
              </a:xfrm>
              <a:prstGeom prst="rect">
                <a:avLst/>
              </a:prstGeom>
              <a:blipFill>
                <a:blip r:embed="rId2"/>
                <a:stretch>
                  <a:fillRect/>
                </a:stretch>
              </a:blipFill>
              <a:ln>
                <a:solidFill>
                  <a:srgbClr val="C00000"/>
                </a:solidFill>
              </a:ln>
            </p:spPr>
            <p:txBody>
              <a:bodyPr/>
              <a:lstStyle/>
              <a:p>
                <a:r>
                  <a:rPr lang="LID4096">
                    <a:noFill/>
                  </a:rPr>
                  <a:t> </a:t>
                </a:r>
              </a:p>
            </p:txBody>
          </p:sp>
        </mc:Fallback>
      </mc:AlternateContent>
      <p:sp>
        <p:nvSpPr>
          <p:cNvPr id="20" name="Oval 19">
            <a:extLst>
              <a:ext uri="{FF2B5EF4-FFF2-40B4-BE49-F238E27FC236}">
                <a16:creationId xmlns:a16="http://schemas.microsoft.com/office/drawing/2014/main" id="{88475B9C-FD44-32E6-0502-B32781546297}"/>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extBox 8">
            <a:extLst>
              <a:ext uri="{FF2B5EF4-FFF2-40B4-BE49-F238E27FC236}">
                <a16:creationId xmlns:a16="http://schemas.microsoft.com/office/drawing/2014/main" id="{FC291B49-4D60-F349-7710-C06273D3788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22" name="Graphic 35" descr="Smart Phone with solid fill">
            <a:extLst>
              <a:ext uri="{FF2B5EF4-FFF2-40B4-BE49-F238E27FC236}">
                <a16:creationId xmlns:a16="http://schemas.microsoft.com/office/drawing/2014/main" id="{F513B566-B33A-F1F8-9619-9184B1104B6A}"/>
              </a:ext>
            </a:extLst>
          </p:cNvPr>
          <p:cNvPicPr/>
          <p:nvPr/>
        </p:nvPicPr>
        <p:blipFill>
          <a:blip r:embed="rId3"/>
          <a:stretch/>
        </p:blipFill>
        <p:spPr>
          <a:xfrm rot="1730551">
            <a:off x="2036459" y="4318587"/>
            <a:ext cx="616517" cy="570959"/>
          </a:xfrm>
          <a:prstGeom prst="rect">
            <a:avLst/>
          </a:prstGeom>
          <a:ln w="0">
            <a:noFill/>
          </a:ln>
        </p:spPr>
      </p:pic>
      <p:pic>
        <p:nvPicPr>
          <p:cNvPr id="23" name="Graphic 22" descr="Walk with solid fill">
            <a:extLst>
              <a:ext uri="{FF2B5EF4-FFF2-40B4-BE49-F238E27FC236}">
                <a16:creationId xmlns:a16="http://schemas.microsoft.com/office/drawing/2014/main" id="{1BCFA726-ECDE-DFDD-3D51-7CB310599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grpSp>
        <p:nvGrpSpPr>
          <p:cNvPr id="29" name="Group 28">
            <a:extLst>
              <a:ext uri="{FF2B5EF4-FFF2-40B4-BE49-F238E27FC236}">
                <a16:creationId xmlns:a16="http://schemas.microsoft.com/office/drawing/2014/main" id="{E7CEFB6A-ACBB-14C0-DFEC-067DB2E56093}"/>
              </a:ext>
            </a:extLst>
          </p:cNvPr>
          <p:cNvGrpSpPr>
            <a:grpSpLocks noChangeAspect="1"/>
          </p:cNvGrpSpPr>
          <p:nvPr/>
        </p:nvGrpSpPr>
        <p:grpSpPr>
          <a:xfrm>
            <a:off x="110153" y="1032603"/>
            <a:ext cx="1443385" cy="1498358"/>
            <a:chOff x="1851871" y="1287138"/>
            <a:chExt cx="1378238" cy="1430728"/>
          </a:xfrm>
        </p:grpSpPr>
        <p:grpSp>
          <p:nvGrpSpPr>
            <p:cNvPr id="30" name="Group 29">
              <a:extLst>
                <a:ext uri="{FF2B5EF4-FFF2-40B4-BE49-F238E27FC236}">
                  <a16:creationId xmlns:a16="http://schemas.microsoft.com/office/drawing/2014/main" id="{717F595D-1FBF-49F1-DFE6-2B68E1990184}"/>
                </a:ext>
              </a:extLst>
            </p:cNvPr>
            <p:cNvGrpSpPr/>
            <p:nvPr/>
          </p:nvGrpSpPr>
          <p:grpSpPr>
            <a:xfrm>
              <a:off x="1871922" y="1287138"/>
              <a:ext cx="108640" cy="146399"/>
              <a:chOff x="1844231" y="869163"/>
              <a:chExt cx="108640" cy="146399"/>
            </a:xfrm>
          </p:grpSpPr>
          <p:cxnSp>
            <p:nvCxnSpPr>
              <p:cNvPr id="91" name="Straight Connector 90">
                <a:extLst>
                  <a:ext uri="{FF2B5EF4-FFF2-40B4-BE49-F238E27FC236}">
                    <a16:creationId xmlns:a16="http://schemas.microsoft.com/office/drawing/2014/main" id="{E09BCC5D-D1E0-132F-EF00-7BF1128BDAA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F898227-1485-FE04-9B16-84300CB12F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3CE32E-6643-B56F-EE10-14D57FAA555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5DA4176-DB86-20C8-F2AC-6D1E68DB8131}"/>
                </a:ext>
              </a:extLst>
            </p:cNvPr>
            <p:cNvGrpSpPr/>
            <p:nvPr/>
          </p:nvGrpSpPr>
          <p:grpSpPr>
            <a:xfrm>
              <a:off x="1851871" y="1716303"/>
              <a:ext cx="108640" cy="146399"/>
              <a:chOff x="1844231" y="869163"/>
              <a:chExt cx="108640" cy="146399"/>
            </a:xfrm>
          </p:grpSpPr>
          <p:cxnSp>
            <p:nvCxnSpPr>
              <p:cNvPr id="88" name="Straight Connector 87">
                <a:extLst>
                  <a:ext uri="{FF2B5EF4-FFF2-40B4-BE49-F238E27FC236}">
                    <a16:creationId xmlns:a16="http://schemas.microsoft.com/office/drawing/2014/main" id="{901CECB7-930C-18B6-1618-98F9CD56416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42526C-D22B-6283-B799-58BD2809F2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4012B25-AE91-EC75-ABA6-23B30FA12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830819-6A0C-2C50-87EB-0775E2EDE66F}"/>
                </a:ext>
              </a:extLst>
            </p:cNvPr>
            <p:cNvGrpSpPr/>
            <p:nvPr/>
          </p:nvGrpSpPr>
          <p:grpSpPr>
            <a:xfrm>
              <a:off x="1858742" y="2138974"/>
              <a:ext cx="108640" cy="146399"/>
              <a:chOff x="1844231" y="869163"/>
              <a:chExt cx="108640" cy="146399"/>
            </a:xfrm>
          </p:grpSpPr>
          <p:cxnSp>
            <p:nvCxnSpPr>
              <p:cNvPr id="85" name="Straight Connector 84">
                <a:extLst>
                  <a:ext uri="{FF2B5EF4-FFF2-40B4-BE49-F238E27FC236}">
                    <a16:creationId xmlns:a16="http://schemas.microsoft.com/office/drawing/2014/main" id="{5FEE2706-1285-E2D8-2E67-66880D0013B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CD0723-EE49-0156-7431-FC599D62C8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EA7966C-D161-1EE9-A5AD-4F0B124B21F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41AAEBF-F2C2-C346-FBB2-BFB53F801872}"/>
                </a:ext>
              </a:extLst>
            </p:cNvPr>
            <p:cNvGrpSpPr/>
            <p:nvPr/>
          </p:nvGrpSpPr>
          <p:grpSpPr>
            <a:xfrm>
              <a:off x="1858742" y="2571204"/>
              <a:ext cx="108640" cy="146399"/>
              <a:chOff x="1844231" y="869163"/>
              <a:chExt cx="108640" cy="146399"/>
            </a:xfrm>
          </p:grpSpPr>
          <p:cxnSp>
            <p:nvCxnSpPr>
              <p:cNvPr id="82" name="Straight Connector 81">
                <a:extLst>
                  <a:ext uri="{FF2B5EF4-FFF2-40B4-BE49-F238E27FC236}">
                    <a16:creationId xmlns:a16="http://schemas.microsoft.com/office/drawing/2014/main" id="{98812E5E-F5E3-F655-4EE7-5763EEFA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27048F-EE8D-463C-BC6C-ABC1AB9EF50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4954F-D156-61BA-65C6-5D2E0FACC5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B931158-AB18-E95A-8B7B-0EC45DB480BA}"/>
                </a:ext>
              </a:extLst>
            </p:cNvPr>
            <p:cNvGrpSpPr/>
            <p:nvPr/>
          </p:nvGrpSpPr>
          <p:grpSpPr>
            <a:xfrm>
              <a:off x="2279675" y="1290378"/>
              <a:ext cx="108640" cy="146399"/>
              <a:chOff x="1844231" y="869163"/>
              <a:chExt cx="108640" cy="146399"/>
            </a:xfrm>
          </p:grpSpPr>
          <p:cxnSp>
            <p:nvCxnSpPr>
              <p:cNvPr id="79" name="Straight Connector 78">
                <a:extLst>
                  <a:ext uri="{FF2B5EF4-FFF2-40B4-BE49-F238E27FC236}">
                    <a16:creationId xmlns:a16="http://schemas.microsoft.com/office/drawing/2014/main" id="{85FA138D-5E12-A40E-659B-2470AA17FCE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65AC25-22DF-2821-E018-EFE2EE0998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70A9AB0-0DB2-8545-1923-B1ED1FB954B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73E4F1A-7AA2-8ADD-79F8-362F1BA6B3B7}"/>
                </a:ext>
              </a:extLst>
            </p:cNvPr>
            <p:cNvGrpSpPr/>
            <p:nvPr/>
          </p:nvGrpSpPr>
          <p:grpSpPr>
            <a:xfrm>
              <a:off x="2274432" y="1710028"/>
              <a:ext cx="108640" cy="146399"/>
              <a:chOff x="1844231" y="869163"/>
              <a:chExt cx="108640" cy="146399"/>
            </a:xfrm>
          </p:grpSpPr>
          <p:cxnSp>
            <p:nvCxnSpPr>
              <p:cNvPr id="76" name="Straight Connector 75">
                <a:extLst>
                  <a:ext uri="{FF2B5EF4-FFF2-40B4-BE49-F238E27FC236}">
                    <a16:creationId xmlns:a16="http://schemas.microsoft.com/office/drawing/2014/main" id="{5915F61C-0A1D-5E85-1443-2F34065394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90C249-AA27-1B7B-1F40-027804E30E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7A61996-D09D-0BAA-972A-104E3035BB0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3E9303F-70E8-476F-B87A-694BEB605112}"/>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269AE833-7931-9B5F-4371-95EFA2DA64B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0D0D7C-1136-B10B-B294-09A6E9BF686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3E028F-ABC5-BC87-2FFA-55EFAC937E7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E36E82F-B6CE-3C52-4BE4-D953620DA116}"/>
                </a:ext>
              </a:extLst>
            </p:cNvPr>
            <p:cNvGrpSpPr/>
            <p:nvPr/>
          </p:nvGrpSpPr>
          <p:grpSpPr>
            <a:xfrm>
              <a:off x="2279055" y="2571467"/>
              <a:ext cx="108640" cy="146399"/>
              <a:chOff x="1844231" y="869163"/>
              <a:chExt cx="108640" cy="146399"/>
            </a:xfrm>
          </p:grpSpPr>
          <p:cxnSp>
            <p:nvCxnSpPr>
              <p:cNvPr id="70" name="Straight Connector 69">
                <a:extLst>
                  <a:ext uri="{FF2B5EF4-FFF2-40B4-BE49-F238E27FC236}">
                    <a16:creationId xmlns:a16="http://schemas.microsoft.com/office/drawing/2014/main" id="{80ECA5D6-679A-C46B-0CB5-11B5752B54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DAA01A-6AA8-501F-A3A1-96C9064C49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F89BE1D-2D2E-3E04-AF5C-8F221D964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A8E8341-1336-A126-FD3E-CF33F9037FBE}"/>
                </a:ext>
              </a:extLst>
            </p:cNvPr>
            <p:cNvGrpSpPr/>
            <p:nvPr/>
          </p:nvGrpSpPr>
          <p:grpSpPr>
            <a:xfrm>
              <a:off x="2713716" y="1287138"/>
              <a:ext cx="108640" cy="146399"/>
              <a:chOff x="1844231" y="869163"/>
              <a:chExt cx="108640" cy="146399"/>
            </a:xfrm>
          </p:grpSpPr>
          <p:cxnSp>
            <p:nvCxnSpPr>
              <p:cNvPr id="67" name="Straight Connector 66">
                <a:extLst>
                  <a:ext uri="{FF2B5EF4-FFF2-40B4-BE49-F238E27FC236}">
                    <a16:creationId xmlns:a16="http://schemas.microsoft.com/office/drawing/2014/main" id="{AE863882-862F-90FD-BEE4-48362B9485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9FBF00-8C81-14D7-A2F9-638405059B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1B08BC5-ED15-84EF-9569-19C8F990C4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C63C6B8-4791-13CB-F964-D85BBADE640E}"/>
                </a:ext>
              </a:extLst>
            </p:cNvPr>
            <p:cNvGrpSpPr/>
            <p:nvPr/>
          </p:nvGrpSpPr>
          <p:grpSpPr>
            <a:xfrm>
              <a:off x="2693665" y="1716303"/>
              <a:ext cx="108640" cy="146399"/>
              <a:chOff x="1844231" y="869163"/>
              <a:chExt cx="108640" cy="146399"/>
            </a:xfrm>
          </p:grpSpPr>
          <p:cxnSp>
            <p:nvCxnSpPr>
              <p:cNvPr id="64" name="Straight Connector 63">
                <a:extLst>
                  <a:ext uri="{FF2B5EF4-FFF2-40B4-BE49-F238E27FC236}">
                    <a16:creationId xmlns:a16="http://schemas.microsoft.com/office/drawing/2014/main" id="{BCE517A1-3DE3-C603-597D-4522EC85D5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3FD3C40-FA18-4D08-D274-62881E4FEA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57339B-97DC-E03A-289D-306DF1C80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2787297-9DB2-E64F-C31E-1101C44FD89B}"/>
                </a:ext>
              </a:extLst>
            </p:cNvPr>
            <p:cNvGrpSpPr/>
            <p:nvPr/>
          </p:nvGrpSpPr>
          <p:grpSpPr>
            <a:xfrm>
              <a:off x="2700536" y="2138974"/>
              <a:ext cx="108640" cy="146399"/>
              <a:chOff x="1844231" y="869163"/>
              <a:chExt cx="108640" cy="146399"/>
            </a:xfrm>
          </p:grpSpPr>
          <p:cxnSp>
            <p:nvCxnSpPr>
              <p:cNvPr id="61" name="Straight Connector 60">
                <a:extLst>
                  <a:ext uri="{FF2B5EF4-FFF2-40B4-BE49-F238E27FC236}">
                    <a16:creationId xmlns:a16="http://schemas.microsoft.com/office/drawing/2014/main" id="{CADC9020-322D-787A-8835-DF581A82F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246D9F-5D9B-546A-69E1-C03D2653883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1255D2-6F3D-6068-0749-212CA5B130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CA78D0B-0967-6A02-0E97-35FFF7287516}"/>
                </a:ext>
              </a:extLst>
            </p:cNvPr>
            <p:cNvGrpSpPr/>
            <p:nvPr/>
          </p:nvGrpSpPr>
          <p:grpSpPr>
            <a:xfrm>
              <a:off x="2700536" y="2571204"/>
              <a:ext cx="108640" cy="146399"/>
              <a:chOff x="1844231" y="869163"/>
              <a:chExt cx="108640" cy="146399"/>
            </a:xfrm>
          </p:grpSpPr>
          <p:cxnSp>
            <p:nvCxnSpPr>
              <p:cNvPr id="58" name="Straight Connector 57">
                <a:extLst>
                  <a:ext uri="{FF2B5EF4-FFF2-40B4-BE49-F238E27FC236}">
                    <a16:creationId xmlns:a16="http://schemas.microsoft.com/office/drawing/2014/main" id="{5982F807-B794-B38A-9B27-F98D52C10CD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92F2FC-E815-DABE-F940-74B18F48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7B46DD-E4AB-F98A-B690-1C4ED1EE8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F82B658-692F-C5DC-644B-3A3C7FD040BB}"/>
                </a:ext>
              </a:extLst>
            </p:cNvPr>
            <p:cNvGrpSpPr/>
            <p:nvPr/>
          </p:nvGrpSpPr>
          <p:grpSpPr>
            <a:xfrm>
              <a:off x="3121469" y="1290378"/>
              <a:ext cx="108640" cy="146399"/>
              <a:chOff x="1844231" y="869163"/>
              <a:chExt cx="108640" cy="146399"/>
            </a:xfrm>
          </p:grpSpPr>
          <p:cxnSp>
            <p:nvCxnSpPr>
              <p:cNvPr id="55" name="Straight Connector 54">
                <a:extLst>
                  <a:ext uri="{FF2B5EF4-FFF2-40B4-BE49-F238E27FC236}">
                    <a16:creationId xmlns:a16="http://schemas.microsoft.com/office/drawing/2014/main" id="{4E2440E3-20D6-564A-824C-037D1CCA21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6D9A62-6768-42DB-D320-14CFFF14DA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A0088-2498-731C-C075-76004EB6C6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D04C074-1679-3EAB-369C-3F52AE71EA51}"/>
                </a:ext>
              </a:extLst>
            </p:cNvPr>
            <p:cNvGrpSpPr/>
            <p:nvPr/>
          </p:nvGrpSpPr>
          <p:grpSpPr>
            <a:xfrm>
              <a:off x="3116226" y="1710028"/>
              <a:ext cx="108640" cy="146399"/>
              <a:chOff x="1844231" y="869163"/>
              <a:chExt cx="108640" cy="146399"/>
            </a:xfrm>
          </p:grpSpPr>
          <p:cxnSp>
            <p:nvCxnSpPr>
              <p:cNvPr id="52" name="Straight Connector 51">
                <a:extLst>
                  <a:ext uri="{FF2B5EF4-FFF2-40B4-BE49-F238E27FC236}">
                    <a16:creationId xmlns:a16="http://schemas.microsoft.com/office/drawing/2014/main" id="{129E0749-0DE7-EBF5-F77D-46A28F4CD9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9AFDAF-E3EF-E6F9-DB97-7A3D78D2D4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5036A5-8D92-638C-E014-6175503925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37A10C-E841-9546-63BA-40D48D5C114F}"/>
                </a:ext>
              </a:extLst>
            </p:cNvPr>
            <p:cNvGrpSpPr/>
            <p:nvPr/>
          </p:nvGrpSpPr>
          <p:grpSpPr>
            <a:xfrm>
              <a:off x="3114392" y="2132570"/>
              <a:ext cx="108640" cy="146399"/>
              <a:chOff x="1844231" y="869163"/>
              <a:chExt cx="108640" cy="146399"/>
            </a:xfrm>
          </p:grpSpPr>
          <p:cxnSp>
            <p:nvCxnSpPr>
              <p:cNvPr id="49" name="Straight Connector 48">
                <a:extLst>
                  <a:ext uri="{FF2B5EF4-FFF2-40B4-BE49-F238E27FC236}">
                    <a16:creationId xmlns:a16="http://schemas.microsoft.com/office/drawing/2014/main" id="{C12163DB-6877-7440-F9B8-329A357705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19B4F6-641A-4C53-E347-7DD9223C0A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B4ACBC-61A8-A990-2F58-8571C1C03A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3CCFB13-8AF8-B4B8-3275-4B84FBB9D909}"/>
                </a:ext>
              </a:extLst>
            </p:cNvPr>
            <p:cNvGrpSpPr/>
            <p:nvPr/>
          </p:nvGrpSpPr>
          <p:grpSpPr>
            <a:xfrm>
              <a:off x="3120849" y="2571467"/>
              <a:ext cx="108640" cy="146399"/>
              <a:chOff x="1844231" y="869163"/>
              <a:chExt cx="108640" cy="146399"/>
            </a:xfrm>
          </p:grpSpPr>
          <p:cxnSp>
            <p:nvCxnSpPr>
              <p:cNvPr id="46" name="Straight Connector 45">
                <a:extLst>
                  <a:ext uri="{FF2B5EF4-FFF2-40B4-BE49-F238E27FC236}">
                    <a16:creationId xmlns:a16="http://schemas.microsoft.com/office/drawing/2014/main" id="{E47EA13F-C926-57BE-C108-4AB7DAC14B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A2B09E-4EFA-1D77-4F1F-5E4161A31E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E8C2D4-9DAA-39C3-5444-6F0C3B97C12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E3579D8-3F6D-98A4-B2E7-DCA62A3F3BCB}"/>
                  </a:ext>
                </a:extLst>
              </p:cNvPr>
              <p:cNvSpPr txBox="1"/>
              <p:nvPr/>
            </p:nvSpPr>
            <p:spPr>
              <a:xfrm>
                <a:off x="1380217" y="345960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94" name="TextBox 93">
                <a:extLst>
                  <a:ext uri="{FF2B5EF4-FFF2-40B4-BE49-F238E27FC236}">
                    <a16:creationId xmlns:a16="http://schemas.microsoft.com/office/drawing/2014/main" id="{EE3579D8-3F6D-98A4-B2E7-DCA62A3F3BCB}"/>
                  </a:ext>
                </a:extLst>
              </p:cNvPr>
              <p:cNvSpPr txBox="1">
                <a:spLocks noRot="1" noChangeAspect="1" noMove="1" noResize="1" noEditPoints="1" noAdjustHandles="1" noChangeArrowheads="1" noChangeShapeType="1" noTextEdit="1"/>
              </p:cNvSpPr>
              <p:nvPr/>
            </p:nvSpPr>
            <p:spPr>
              <a:xfrm>
                <a:off x="1380217" y="3459605"/>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95" name="Straight Arrow Connector 94">
            <a:extLst>
              <a:ext uri="{FF2B5EF4-FFF2-40B4-BE49-F238E27FC236}">
                <a16:creationId xmlns:a16="http://schemas.microsoft.com/office/drawing/2014/main" id="{C4098C6D-7BBD-4522-A0F1-32DF72421D5D}"/>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E6F38E0-8FD6-2ECF-449D-5BD68D46D7C3}"/>
                  </a:ext>
                </a:extLst>
              </p:cNvPr>
              <p:cNvSpPr txBox="1"/>
              <p:nvPr/>
            </p:nvSpPr>
            <p:spPr>
              <a:xfrm>
                <a:off x="1581162" y="2863967"/>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96" name="TextBox 95">
                <a:extLst>
                  <a:ext uri="{FF2B5EF4-FFF2-40B4-BE49-F238E27FC236}">
                    <a16:creationId xmlns:a16="http://schemas.microsoft.com/office/drawing/2014/main" id="{CE6F38E0-8FD6-2ECF-449D-5BD68D46D7C3}"/>
                  </a:ext>
                </a:extLst>
              </p:cNvPr>
              <p:cNvSpPr txBox="1">
                <a:spLocks noRot="1" noChangeAspect="1" noMove="1" noResize="1" noEditPoints="1" noAdjustHandles="1" noChangeArrowheads="1" noChangeShapeType="1" noTextEdit="1"/>
              </p:cNvSpPr>
              <p:nvPr/>
            </p:nvSpPr>
            <p:spPr>
              <a:xfrm>
                <a:off x="1581162" y="2863967"/>
                <a:ext cx="491561" cy="369332"/>
              </a:xfrm>
              <a:prstGeom prst="rect">
                <a:avLst/>
              </a:prstGeom>
              <a:blipFill>
                <a:blip r:embed="rId7"/>
                <a:stretch>
                  <a:fillRect r="-19753" b="-1667"/>
                </a:stretch>
              </a:blipFill>
            </p:spPr>
            <p:txBody>
              <a:bodyPr/>
              <a:lstStyle/>
              <a:p>
                <a:r>
                  <a:rPr lang="LID4096">
                    <a:noFill/>
                  </a:rPr>
                  <a:t> </a:t>
                </a:r>
              </a:p>
            </p:txBody>
          </p:sp>
        </mc:Fallback>
      </mc:AlternateContent>
      <p:pic>
        <p:nvPicPr>
          <p:cNvPr id="97" name="Graphic 96" descr="Processor outline">
            <a:extLst>
              <a:ext uri="{FF2B5EF4-FFF2-40B4-BE49-F238E27FC236}">
                <a16:creationId xmlns:a16="http://schemas.microsoft.com/office/drawing/2014/main" id="{06C23FB7-298B-3174-C0DB-88CAE6C1C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cxnSp>
        <p:nvCxnSpPr>
          <p:cNvPr id="101" name="Straight Arrow Connector 100">
            <a:extLst>
              <a:ext uri="{FF2B5EF4-FFF2-40B4-BE49-F238E27FC236}">
                <a16:creationId xmlns:a16="http://schemas.microsoft.com/office/drawing/2014/main" id="{56E5D94E-759C-8BA8-A699-11C68211ECFF}"/>
              </a:ext>
            </a:extLst>
          </p:cNvPr>
          <p:cNvCxnSpPr>
            <a:cxnSpLocks/>
          </p:cNvCxnSpPr>
          <p:nvPr/>
        </p:nvCxnSpPr>
        <p:spPr>
          <a:xfrm>
            <a:off x="4804610" y="5396728"/>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B0DA9CE-D0B9-12E1-B089-5C2667E893D2}"/>
                  </a:ext>
                </a:extLst>
              </p:cNvPr>
              <p:cNvSpPr txBox="1"/>
              <p:nvPr/>
            </p:nvSpPr>
            <p:spPr>
              <a:xfrm>
                <a:off x="10331495" y="55061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02" name="TextBox 101">
                <a:extLst>
                  <a:ext uri="{FF2B5EF4-FFF2-40B4-BE49-F238E27FC236}">
                    <a16:creationId xmlns:a16="http://schemas.microsoft.com/office/drawing/2014/main" id="{0B0DA9CE-D0B9-12E1-B089-5C2667E893D2}"/>
                  </a:ext>
                </a:extLst>
              </p:cNvPr>
              <p:cNvSpPr txBox="1">
                <a:spLocks noRot="1" noChangeAspect="1" noMove="1" noResize="1" noEditPoints="1" noAdjustHandles="1" noChangeArrowheads="1" noChangeShapeType="1" noTextEdit="1"/>
              </p:cNvSpPr>
              <p:nvPr/>
            </p:nvSpPr>
            <p:spPr>
              <a:xfrm>
                <a:off x="10331495" y="5506141"/>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03" name="Rectangle: Rounded Corners 102">
            <a:extLst>
              <a:ext uri="{FF2B5EF4-FFF2-40B4-BE49-F238E27FC236}">
                <a16:creationId xmlns:a16="http://schemas.microsoft.com/office/drawing/2014/main" id="{E7AF28AC-966D-93B0-2111-EFF0C9671000}"/>
              </a:ext>
            </a:extLst>
          </p:cNvPr>
          <p:cNvSpPr/>
          <p:nvPr/>
        </p:nvSpPr>
        <p:spPr>
          <a:xfrm>
            <a:off x="4823377" y="493575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E761765-7DC4-4F11-5CCB-D156482F0EE1}"/>
                  </a:ext>
                </a:extLst>
              </p:cNvPr>
              <p:cNvSpPr txBox="1"/>
              <p:nvPr/>
            </p:nvSpPr>
            <p:spPr>
              <a:xfrm>
                <a:off x="4782737" y="493846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04" name="TextBox 103">
                <a:extLst>
                  <a:ext uri="{FF2B5EF4-FFF2-40B4-BE49-F238E27FC236}">
                    <a16:creationId xmlns:a16="http://schemas.microsoft.com/office/drawing/2014/main" id="{FE761765-7DC4-4F11-5CCB-D156482F0EE1}"/>
                  </a:ext>
                </a:extLst>
              </p:cNvPr>
              <p:cNvSpPr txBox="1">
                <a:spLocks noRot="1" noChangeAspect="1" noMove="1" noResize="1" noEditPoints="1" noAdjustHandles="1" noChangeArrowheads="1" noChangeShapeType="1" noTextEdit="1"/>
              </p:cNvSpPr>
              <p:nvPr/>
            </p:nvSpPr>
            <p:spPr>
              <a:xfrm>
                <a:off x="4782737" y="4938466"/>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05" name="Rectangle: Rounded Corners 104">
            <a:extLst>
              <a:ext uri="{FF2B5EF4-FFF2-40B4-BE49-F238E27FC236}">
                <a16:creationId xmlns:a16="http://schemas.microsoft.com/office/drawing/2014/main" id="{FDCF62DD-89CF-3D8B-79C7-8894A90BB8DE}"/>
              </a:ext>
            </a:extLst>
          </p:cNvPr>
          <p:cNvSpPr/>
          <p:nvPr/>
        </p:nvSpPr>
        <p:spPr>
          <a:xfrm>
            <a:off x="5630090"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D77A311-D894-BBA6-F4C2-DA37935CECB3}"/>
                  </a:ext>
                </a:extLst>
              </p:cNvPr>
              <p:cNvSpPr txBox="1"/>
              <p:nvPr/>
            </p:nvSpPr>
            <p:spPr>
              <a:xfrm>
                <a:off x="5589450"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6" name="TextBox 105">
                <a:extLst>
                  <a:ext uri="{FF2B5EF4-FFF2-40B4-BE49-F238E27FC236}">
                    <a16:creationId xmlns:a16="http://schemas.microsoft.com/office/drawing/2014/main" id="{0D77A311-D894-BBA6-F4C2-DA37935CECB3}"/>
                  </a:ext>
                </a:extLst>
              </p:cNvPr>
              <p:cNvSpPr txBox="1">
                <a:spLocks noRot="1" noChangeAspect="1" noMove="1" noResize="1" noEditPoints="1" noAdjustHandles="1" noChangeArrowheads="1" noChangeShapeType="1" noTextEdit="1"/>
              </p:cNvSpPr>
              <p:nvPr/>
            </p:nvSpPr>
            <p:spPr>
              <a:xfrm>
                <a:off x="5589450" y="4939992"/>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07" name="Rectangle: Rounded Corners 106">
            <a:extLst>
              <a:ext uri="{FF2B5EF4-FFF2-40B4-BE49-F238E27FC236}">
                <a16:creationId xmlns:a16="http://schemas.microsoft.com/office/drawing/2014/main" id="{6CCAE08D-8AF7-32FC-FBB3-256E0AE6052E}"/>
              </a:ext>
            </a:extLst>
          </p:cNvPr>
          <p:cNvSpPr/>
          <p:nvPr/>
        </p:nvSpPr>
        <p:spPr>
          <a:xfrm>
            <a:off x="6395444"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B99DDF5-9A30-48B5-3D33-14C39B5E5229}"/>
                  </a:ext>
                </a:extLst>
              </p:cNvPr>
              <p:cNvSpPr txBox="1"/>
              <p:nvPr/>
            </p:nvSpPr>
            <p:spPr>
              <a:xfrm>
                <a:off x="6354804"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08" name="TextBox 107">
                <a:extLst>
                  <a:ext uri="{FF2B5EF4-FFF2-40B4-BE49-F238E27FC236}">
                    <a16:creationId xmlns:a16="http://schemas.microsoft.com/office/drawing/2014/main" id="{7B99DDF5-9A30-48B5-3D33-14C39B5E5229}"/>
                  </a:ext>
                </a:extLst>
              </p:cNvPr>
              <p:cNvSpPr txBox="1">
                <a:spLocks noRot="1" noChangeAspect="1" noMove="1" noResize="1" noEditPoints="1" noAdjustHandles="1" noChangeArrowheads="1" noChangeShapeType="1" noTextEdit="1"/>
              </p:cNvSpPr>
              <p:nvPr/>
            </p:nvSpPr>
            <p:spPr>
              <a:xfrm>
                <a:off x="6354804" y="4939992"/>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3A98102-3489-99E0-4DD2-8E4DC4C71C90}"/>
                  </a:ext>
                </a:extLst>
              </p:cNvPr>
              <p:cNvSpPr txBox="1"/>
              <p:nvPr/>
            </p:nvSpPr>
            <p:spPr>
              <a:xfrm>
                <a:off x="7198898" y="493846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09" name="TextBox 108">
                <a:extLst>
                  <a:ext uri="{FF2B5EF4-FFF2-40B4-BE49-F238E27FC236}">
                    <a16:creationId xmlns:a16="http://schemas.microsoft.com/office/drawing/2014/main" id="{B3A98102-3489-99E0-4DD2-8E4DC4C71C90}"/>
                  </a:ext>
                </a:extLst>
              </p:cNvPr>
              <p:cNvSpPr txBox="1">
                <a:spLocks noRot="1" noChangeAspect="1" noMove="1" noResize="1" noEditPoints="1" noAdjustHandles="1" noChangeArrowheads="1" noChangeShapeType="1" noTextEdit="1"/>
              </p:cNvSpPr>
              <p:nvPr/>
            </p:nvSpPr>
            <p:spPr>
              <a:xfrm>
                <a:off x="7198898" y="4938466"/>
                <a:ext cx="381730" cy="369332"/>
              </a:xfrm>
              <a:prstGeom prst="rect">
                <a:avLst/>
              </a:prstGeom>
              <a:blipFill>
                <a:blip r:embed="rId14"/>
                <a:stretch>
                  <a:fillRect/>
                </a:stretch>
              </a:blipFill>
            </p:spPr>
            <p:txBody>
              <a:bodyPr/>
              <a:lstStyle/>
              <a:p>
                <a:r>
                  <a:rPr lang="LID4096">
                    <a:noFill/>
                  </a:rPr>
                  <a:t> </a:t>
                </a:r>
              </a:p>
            </p:txBody>
          </p:sp>
        </mc:Fallback>
      </mc:AlternateContent>
      <p:sp>
        <p:nvSpPr>
          <p:cNvPr id="111" name="Rectangle: Rounded Corners 110">
            <a:extLst>
              <a:ext uri="{FF2B5EF4-FFF2-40B4-BE49-F238E27FC236}">
                <a16:creationId xmlns:a16="http://schemas.microsoft.com/office/drawing/2014/main" id="{BD1BEE46-FCCA-E0BA-D028-6F2BF1659809}"/>
              </a:ext>
            </a:extLst>
          </p:cNvPr>
          <p:cNvSpPr/>
          <p:nvPr/>
        </p:nvSpPr>
        <p:spPr>
          <a:xfrm>
            <a:off x="7904704" y="491375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11BD157-EC56-291D-9C36-5F7144C7B40F}"/>
                  </a:ext>
                </a:extLst>
              </p:cNvPr>
              <p:cNvSpPr txBox="1"/>
              <p:nvPr/>
            </p:nvSpPr>
            <p:spPr>
              <a:xfrm>
                <a:off x="7864064" y="491645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2" name="TextBox 111">
                <a:extLst>
                  <a:ext uri="{FF2B5EF4-FFF2-40B4-BE49-F238E27FC236}">
                    <a16:creationId xmlns:a16="http://schemas.microsoft.com/office/drawing/2014/main" id="{E11BD157-EC56-291D-9C36-5F7144C7B40F}"/>
                  </a:ext>
                </a:extLst>
              </p:cNvPr>
              <p:cNvSpPr txBox="1">
                <a:spLocks noRot="1" noChangeAspect="1" noMove="1" noResize="1" noEditPoints="1" noAdjustHandles="1" noChangeArrowheads="1" noChangeShapeType="1" noTextEdit="1"/>
              </p:cNvSpPr>
              <p:nvPr/>
            </p:nvSpPr>
            <p:spPr>
              <a:xfrm>
                <a:off x="7864064" y="4916458"/>
                <a:ext cx="793026" cy="369332"/>
              </a:xfrm>
              <a:prstGeom prst="rect">
                <a:avLst/>
              </a:prstGeom>
              <a:blipFill>
                <a:blip r:embed="rId15"/>
                <a:stretch>
                  <a:fillRect r="-6923" b="-15000"/>
                </a:stretch>
              </a:blipFill>
            </p:spPr>
            <p:txBody>
              <a:bodyPr/>
              <a:lstStyle/>
              <a:p>
                <a:r>
                  <a:rPr lang="LID4096">
                    <a:noFill/>
                  </a:rPr>
                  <a:t> </a:t>
                </a:r>
              </a:p>
            </p:txBody>
          </p:sp>
        </mc:Fallback>
      </mc:AlternateContent>
      <p:sp>
        <p:nvSpPr>
          <p:cNvPr id="117" name="Rectangle: Rounded Corners 116">
            <a:extLst>
              <a:ext uri="{FF2B5EF4-FFF2-40B4-BE49-F238E27FC236}">
                <a16:creationId xmlns:a16="http://schemas.microsoft.com/office/drawing/2014/main" id="{C0A10C4E-B677-D85F-B9DF-C2149443E01C}"/>
              </a:ext>
            </a:extLst>
          </p:cNvPr>
          <p:cNvSpPr/>
          <p:nvPr/>
        </p:nvSpPr>
        <p:spPr>
          <a:xfrm>
            <a:off x="8711417"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3775A86-105A-C9DE-027A-842BEF4CF3F2}"/>
                  </a:ext>
                </a:extLst>
              </p:cNvPr>
              <p:cNvSpPr txBox="1"/>
              <p:nvPr/>
            </p:nvSpPr>
            <p:spPr>
              <a:xfrm>
                <a:off x="8670777"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18" name="TextBox 117">
                <a:extLst>
                  <a:ext uri="{FF2B5EF4-FFF2-40B4-BE49-F238E27FC236}">
                    <a16:creationId xmlns:a16="http://schemas.microsoft.com/office/drawing/2014/main" id="{E3775A86-105A-C9DE-027A-842BEF4CF3F2}"/>
                  </a:ext>
                </a:extLst>
              </p:cNvPr>
              <p:cNvSpPr txBox="1">
                <a:spLocks noRot="1" noChangeAspect="1" noMove="1" noResize="1" noEditPoints="1" noAdjustHandles="1" noChangeArrowheads="1" noChangeShapeType="1" noTextEdit="1"/>
              </p:cNvSpPr>
              <p:nvPr/>
            </p:nvSpPr>
            <p:spPr>
              <a:xfrm>
                <a:off x="8670777" y="4917984"/>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19" name="Rectangle: Rounded Corners 118">
            <a:extLst>
              <a:ext uri="{FF2B5EF4-FFF2-40B4-BE49-F238E27FC236}">
                <a16:creationId xmlns:a16="http://schemas.microsoft.com/office/drawing/2014/main" id="{7BBD4C52-8FE9-9D36-A2E0-C2A8A841238F}"/>
              </a:ext>
            </a:extLst>
          </p:cNvPr>
          <p:cNvSpPr/>
          <p:nvPr/>
        </p:nvSpPr>
        <p:spPr>
          <a:xfrm>
            <a:off x="9476771"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3EF8EA3-6409-BA20-C034-4675CD0E9697}"/>
                  </a:ext>
                </a:extLst>
              </p:cNvPr>
              <p:cNvSpPr txBox="1"/>
              <p:nvPr/>
            </p:nvSpPr>
            <p:spPr>
              <a:xfrm>
                <a:off x="9436131"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3EF8EA3-6409-BA20-C034-4675CD0E9697}"/>
                  </a:ext>
                </a:extLst>
              </p:cNvPr>
              <p:cNvSpPr txBox="1">
                <a:spLocks noRot="1" noChangeAspect="1" noMove="1" noResize="1" noEditPoints="1" noAdjustHandles="1" noChangeArrowheads="1" noChangeShapeType="1" noTextEdit="1"/>
              </p:cNvSpPr>
              <p:nvPr/>
            </p:nvSpPr>
            <p:spPr>
              <a:xfrm>
                <a:off x="9436131" y="4917984"/>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4EF932F2-69DA-D7AC-5DC8-1C420C187C9D}"/>
              </a:ext>
            </a:extLst>
          </p:cNvPr>
          <p:cNvCxnSpPr>
            <a:cxnSpLocks/>
          </p:cNvCxnSpPr>
          <p:nvPr/>
        </p:nvCxnSpPr>
        <p:spPr>
          <a:xfrm>
            <a:off x="4823377" y="4690466"/>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128D8B7-AA38-96EA-02A2-995FC9AEE91E}"/>
                  </a:ext>
                </a:extLst>
              </p:cNvPr>
              <p:cNvSpPr txBox="1"/>
              <p:nvPr/>
            </p:nvSpPr>
            <p:spPr>
              <a:xfrm>
                <a:off x="5897992" y="418703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26" name="TextBox 125">
                <a:extLst>
                  <a:ext uri="{FF2B5EF4-FFF2-40B4-BE49-F238E27FC236}">
                    <a16:creationId xmlns:a16="http://schemas.microsoft.com/office/drawing/2014/main" id="{A128D8B7-AA38-96EA-02A2-995FC9AEE91E}"/>
                  </a:ext>
                </a:extLst>
              </p:cNvPr>
              <p:cNvSpPr txBox="1">
                <a:spLocks noRot="1" noChangeAspect="1" noMove="1" noResize="1" noEditPoints="1" noAdjustHandles="1" noChangeArrowheads="1" noChangeShapeType="1" noTextEdit="1"/>
              </p:cNvSpPr>
              <p:nvPr/>
            </p:nvSpPr>
            <p:spPr>
              <a:xfrm>
                <a:off x="5897992" y="4187035"/>
                <a:ext cx="1101348" cy="394019"/>
              </a:xfrm>
              <a:prstGeom prst="rect">
                <a:avLst/>
              </a:prstGeom>
              <a:blipFill>
                <a:blip r:embed="rId18"/>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702DA85-5550-DDA1-3FED-E78388A65F3C}"/>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9702DA85-5550-DDA1-3FED-E78388A65F3C}"/>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9"/>
                <a:stretch>
                  <a:fillRect r="-13889" b="-14754"/>
                </a:stretch>
              </a:blipFill>
            </p:spPr>
            <p:txBody>
              <a:bodyPr/>
              <a:lstStyle/>
              <a:p>
                <a:r>
                  <a:rPr lang="LID4096">
                    <a:noFill/>
                  </a:rPr>
                  <a:t> </a:t>
                </a:r>
              </a:p>
            </p:txBody>
          </p:sp>
        </mc:Fallback>
      </mc:AlternateContent>
      <p:sp>
        <p:nvSpPr>
          <p:cNvPr id="3" name="TextBox 33">
            <a:extLst>
              <a:ext uri="{FF2B5EF4-FFF2-40B4-BE49-F238E27FC236}">
                <a16:creationId xmlns:a16="http://schemas.microsoft.com/office/drawing/2014/main" id="{64B5595A-9A6D-7EA4-6970-E6213B357AEE}"/>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FA46AB2F-3D81-AFA3-02E5-0B97D2290D31}"/>
                  </a:ext>
                </a:extLst>
              </p:cNvPr>
              <p:cNvSpPr txBox="1"/>
              <p:nvPr/>
            </p:nvSpPr>
            <p:spPr>
              <a:xfrm>
                <a:off x="8751885" y="221491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b="0"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b="0" i="0"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 name="TextBox 19">
                <a:extLst>
                  <a:ext uri="{FF2B5EF4-FFF2-40B4-BE49-F238E27FC236}">
                    <a16:creationId xmlns:a16="http://schemas.microsoft.com/office/drawing/2014/main" id="{FA46AB2F-3D81-AFA3-02E5-0B97D2290D31}"/>
                  </a:ext>
                </a:extLst>
              </p:cNvPr>
              <p:cNvSpPr txBox="1">
                <a:spLocks noRot="1" noChangeAspect="1" noMove="1" noResize="1" noEditPoints="1" noAdjustHandles="1" noChangeArrowheads="1" noChangeShapeType="1" noTextEdit="1"/>
              </p:cNvSpPr>
              <p:nvPr/>
            </p:nvSpPr>
            <p:spPr>
              <a:xfrm>
                <a:off x="8751885" y="2214912"/>
                <a:ext cx="3452680" cy="498315"/>
              </a:xfrm>
              <a:prstGeom prst="rect">
                <a:avLst/>
              </a:prstGeom>
              <a:blipFill>
                <a:blip r:embed="rId20"/>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11976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0597-36BC-2A77-ED6D-C33B4646145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8BED3B4D-9AE8-45D4-27D9-95C618BD4D1A}"/>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6A7EA481-B01B-4A72-ED17-0FB690CF3977}"/>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90BCD53-7EB4-E555-738F-08DA6B00AC84}"/>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A2ABD7D8-E2B9-C910-B329-CCF06B66148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55</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9D5922AC-87BF-9675-8B68-264558F3B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DBFF0D05-0B61-860F-4A2E-C54906FB62D5}"/>
              </a:ext>
            </a:extLst>
          </p:cNvPr>
          <p:cNvSpPr/>
          <p:nvPr/>
        </p:nvSpPr>
        <p:spPr>
          <a:xfrm>
            <a:off x="3926301" y="8285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93A31F37-02AA-E591-77B3-7EAB7921992A}"/>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85C703F8-ABDD-B711-0A41-DDA8178A933B}"/>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4AFAE5-501A-A11B-476C-A50DB131425E}"/>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10E384-8C4E-B784-81D3-00C0DA2B522A}"/>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E810E384-8C4E-B784-81D3-00C0DA2B522A}"/>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DCD02CCD-01DD-4427-693D-AFE44D9424C1}"/>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54C4755B-7A40-A92C-2303-078E2EC90EFB}"/>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55C98D48-BB26-0445-EB3D-3678CA3A9399}"/>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1F461C3-457F-5485-1880-4EA7C04783D5}"/>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D7F4DBD0-EE9E-C5FC-F9E8-F0009D8CE131}"/>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965BE0AD-8C19-7BDC-168F-334CE3BEAECE}"/>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163A4875-07A8-11CA-146F-F060CE200A66}"/>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1C05E8B2-A830-8896-29BF-6641D628346A}"/>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8DB258A7-E1F0-4B92-E26E-50ED5E080B2D}"/>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3F0A67-44BC-F65B-960C-D494065CFFB6}"/>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C63F0A67-44BC-F65B-960C-D494065CFFB6}"/>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6106DD-F704-6A12-6E7F-947F13D61940}"/>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6C6106DD-F704-6A12-6E7F-947F13D61940}"/>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279039FA-0C00-8DC9-34EB-0593DD279A7A}"/>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1A039371-CEF8-4C63-BED3-DC7F019A2391}"/>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62FCB343-727F-8F01-6FBE-38D38F112248}"/>
              </a:ext>
            </a:extLst>
          </p:cNvPr>
          <p:cNvGraphicFramePr>
            <a:graphicFrameLocks noGrp="1"/>
          </p:cNvGraphicFramePr>
          <p:nvPr>
            <p:extLst>
              <p:ext uri="{D42A27DB-BD31-4B8C-83A1-F6EECF244321}">
                <p14:modId xmlns:p14="http://schemas.microsoft.com/office/powerpoint/2010/main" val="986042736"/>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9D4179E8-825C-7238-5BE4-A46F1174A7B5}"/>
              </a:ext>
            </a:extLst>
          </p:cNvPr>
          <p:cNvGraphicFramePr>
            <a:graphicFrameLocks noGrp="1"/>
          </p:cNvGraphicFramePr>
          <p:nvPr>
            <p:extLst>
              <p:ext uri="{D42A27DB-BD31-4B8C-83A1-F6EECF244321}">
                <p14:modId xmlns:p14="http://schemas.microsoft.com/office/powerpoint/2010/main" val="399115026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6943B1C7-57D9-0552-3BE8-A786C7330B59}"/>
              </a:ext>
            </a:extLst>
          </p:cNvPr>
          <p:cNvGraphicFramePr>
            <a:graphicFrameLocks noGrp="1"/>
          </p:cNvGraphicFramePr>
          <p:nvPr>
            <p:extLst>
              <p:ext uri="{D42A27DB-BD31-4B8C-83A1-F6EECF244321}">
                <p14:modId xmlns:p14="http://schemas.microsoft.com/office/powerpoint/2010/main" val="94143322"/>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EE900094-6B72-7E7F-6BDD-D27437FB1D05}"/>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06B3877C-7F4B-69F2-D830-3480D50B2132}"/>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0FF7A8C7-FDC3-AADB-93AA-2D4F85BF6A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D60FDC-FFBF-ACB7-2CCD-4F732428D9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A86D3A-22BD-6E8C-34CB-E46B18AA84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A6D710D-0075-4124-7FA0-33BFB0EA122C}"/>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DD1198E2-DFFD-A290-0A53-B3CC205E82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E3B1063-33A1-AF9B-A11D-4B4D902509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BE21EE3-551F-5B01-2099-66EBAEDA01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4009423-0A8A-CE04-59C0-1CBBABBFF179}"/>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27DD1F15-48A5-DF34-76A8-39394B8483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D1D48B-6380-13BA-A655-6B0D51DA6C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7EA2856-E0E7-4E7E-21B0-9032178F33C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8CED46F-E981-80C8-66E9-C0E60C74A41D}"/>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91778B9B-C5CB-7FA0-65D8-4E7E3A1FF4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83B1E2-5803-79B4-44A1-8D7022D8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3D1109-87E9-484D-D4D3-83990A2CF9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6037D4E-8C30-677E-E0B7-0B116CFAEC71}"/>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3444372F-4560-4D87-FEFB-457287BC6A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616B62E-2A52-32FB-747A-063D262976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19DF1EE-7397-E7C6-2933-EDE245E289E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E5E405D-1101-C430-735B-E9E36651ACAE}"/>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90958A3E-4F2A-44DA-1572-A7C4D3DDC4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F413AC7-74A0-9D23-C550-D4313AFD96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77B72A1-F372-727A-979D-B820E36BFF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F309A9-1590-E0DF-0D0F-F2633A0F62F6}"/>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36D8578C-0D21-6A30-DE47-BE0EAD60A2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CCC8D10-503F-0B82-81B8-CF6C218C1E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BD63D6-05C8-45A3-9A66-56A90C6024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B45FF56-6F42-DE43-B6E7-0374A37FF47D}"/>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63CAAC47-3DC9-85FB-F3B9-EA564D18D0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7FED169-01BD-9011-4417-CFE57C867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7A537B-F355-725A-2823-15214680A1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E858A71D-1275-A41B-495D-C4BC89786501}"/>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D8BF8590-BA9D-06E7-A241-60DAA4B6E3F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2C2F2E2-CCDD-89EF-1B3F-9AEEE1B818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7941275-0CBE-9D24-CC7B-8EE7A815164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7293BDA-23C6-DA46-96DA-854445DF56CC}"/>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7E6446C1-3DBB-C5FE-E284-78DABE072A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E591C0-9DDD-61A8-CB78-8BA22BB96F3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6CF8534-35AF-8D63-DA54-0AEABAAB3B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D235AC0-E93B-23B9-FC0C-D18394FED3CA}"/>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A9E44523-4D81-86A5-986B-DF60DAEC66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E9A484-8301-D5D3-12DA-1CE4AA92DD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33BC73-FCC1-0355-6C8E-51322EAA26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1B87AB5-436E-D7BC-BE83-F9C176F28BC2}"/>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1ACA6D6C-EE71-02E2-FE68-72C031961B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CDC51-2A85-8E05-EB2A-E834BAB4E5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AD414FE-F515-AF5A-41DC-895F08AE78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992B011-ECD1-7522-2C4E-CF706CD2DF7B}"/>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DDCFF9AD-C722-956E-CDAD-9BDE8554D9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1663148-737D-9DD6-737B-1562B3E7B7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DE5892-3820-5030-A916-AA58D56EFD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5A591AC-166E-737B-6EA3-DE979531AAC0}"/>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058CE678-29F8-1E1D-7E43-BC04FAFA521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1B1C9DD-216D-98EE-1E65-A5DB2A78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74915E-5D43-171A-6B59-5FB24C1943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E54C2BD-589B-5F78-0E51-771DDE02B0CE}"/>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3607666A-C56C-F491-AFD2-E9F9D14026A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FD6483-2328-A936-9990-A2DBD136FC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823BFF-1C16-79EE-F009-E0C4141471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00D53DF-809B-BF8B-EF01-EA2AD209AAA2}"/>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35642F17-6A53-1EE8-DDDD-E6483FAB57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519893-2433-0DB1-E9E4-854590A238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FCFBC1-FEFA-1067-4B4D-94344E942F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E910600-304E-7208-1241-48DFBCEF245A}"/>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3E910600-304E-7208-1241-48DFBCEF245A}"/>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1B0E2A07-362F-57A3-34E3-24095BFCE7A3}"/>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B885189-CBDF-1314-43F0-991B06FF6173}"/>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7B885189-CBDF-1314-43F0-991B06FF6173}"/>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A312BFBA-9EDB-D4A5-D6A7-B0DB3C9D47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00547A9-7BDD-EC65-ECC2-0C0FD0237C06}"/>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900547A9-7BDD-EC65-ECC2-0C0FD0237C06}"/>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DCF56758-9C6B-101C-C44D-935A60A1900D}"/>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57C7F937-7A6A-AC9E-3D70-3FC5EDCBD9D3}"/>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57C7F937-7A6A-AC9E-3D70-3FC5EDCBD9D3}"/>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7373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CD717-24F8-4D79-D5CD-8CA306599932}"/>
            </a:ext>
          </a:extLst>
        </p:cNvPr>
        <p:cNvGrpSpPr/>
        <p:nvPr/>
      </p:nvGrpSpPr>
      <p:grpSpPr>
        <a:xfrm>
          <a:off x="0" y="0"/>
          <a:ext cx="0" cy="0"/>
          <a:chOff x="0" y="0"/>
          <a:chExt cx="0" cy="0"/>
        </a:xfrm>
      </p:grpSpPr>
      <p:cxnSp>
        <p:nvCxnSpPr>
          <p:cNvPr id="140" name="Connector: Elbow 139">
            <a:extLst>
              <a:ext uri="{FF2B5EF4-FFF2-40B4-BE49-F238E27FC236}">
                <a16:creationId xmlns:a16="http://schemas.microsoft.com/office/drawing/2014/main" id="{EDAD75B7-AB85-22B2-D600-2C294251AF74}"/>
              </a:ext>
            </a:extLst>
          </p:cNvPr>
          <p:cNvCxnSpPr>
            <a:cxnSpLocks/>
          </p:cNvCxnSpPr>
          <p:nvPr/>
        </p:nvCxnSpPr>
        <p:spPr>
          <a:xfrm rot="16200000" flipV="1">
            <a:off x="5840805" y="2610262"/>
            <a:ext cx="2868444" cy="347524"/>
          </a:xfrm>
          <a:prstGeom prst="bentConnector3">
            <a:avLst>
              <a:gd name="adj1" fmla="val 79517"/>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D77052BB-F0A2-FDB3-BB7D-97486EA65309}"/>
              </a:ext>
            </a:extLst>
          </p:cNvPr>
          <p:cNvCxnSpPr>
            <a:cxnSpLocks/>
            <a:stCxn id="122" idx="0"/>
          </p:cNvCxnSpPr>
          <p:nvPr/>
        </p:nvCxnSpPr>
        <p:spPr>
          <a:xfrm rot="16200000" flipV="1">
            <a:off x="4380470" y="2443474"/>
            <a:ext cx="2229581" cy="231682"/>
          </a:xfrm>
          <a:prstGeom prst="bentConnector3">
            <a:avLst>
              <a:gd name="adj1" fmla="val 8534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1B6B64CC-F06D-A029-C936-BB61AE2D46C1}"/>
              </a:ext>
            </a:extLst>
          </p:cNvPr>
          <p:cNvSpPr/>
          <p:nvPr/>
        </p:nvSpPr>
        <p:spPr>
          <a:xfrm>
            <a:off x="4282211" y="1910156"/>
            <a:ext cx="4225235" cy="1458569"/>
          </a:xfrm>
          <a:prstGeom prst="roundRect">
            <a:avLst/>
          </a:prstGeom>
          <a:solidFill>
            <a:schemeClr val="bg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ight Brace 36">
            <a:extLst>
              <a:ext uri="{FF2B5EF4-FFF2-40B4-BE49-F238E27FC236}">
                <a16:creationId xmlns:a16="http://schemas.microsoft.com/office/drawing/2014/main" id="{3D95CC71-D13D-196F-8C3D-1010E8794581}"/>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647503B2-E75F-34E1-7F7E-4EF5D828E6D1}"/>
              </a:ext>
            </a:extLst>
          </p:cNvPr>
          <p:cNvGraphicFramePr>
            <a:graphicFrameLocks noGrp="1"/>
          </p:cNvGraphicFramePr>
          <p:nvPr>
            <p:extLst>
              <p:ext uri="{D42A27DB-BD31-4B8C-83A1-F6EECF244321}">
                <p14:modId xmlns:p14="http://schemas.microsoft.com/office/powerpoint/2010/main" val="2279470269"/>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9B955C2-F59C-1F87-9325-A6BAE8DAC56C}"/>
              </a:ext>
            </a:extLst>
          </p:cNvPr>
          <p:cNvGraphicFramePr>
            <a:graphicFrameLocks noGrp="1"/>
          </p:cNvGraphicFramePr>
          <p:nvPr>
            <p:extLst>
              <p:ext uri="{D42A27DB-BD31-4B8C-83A1-F6EECF244321}">
                <p14:modId xmlns:p14="http://schemas.microsoft.com/office/powerpoint/2010/main" val="217865206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CD9F876D-CB16-DEF3-3D73-7D0E03AB8DE6}"/>
              </a:ext>
            </a:extLst>
          </p:cNvPr>
          <p:cNvGraphicFramePr>
            <a:graphicFrameLocks noGrp="1"/>
          </p:cNvGraphicFramePr>
          <p:nvPr>
            <p:extLst>
              <p:ext uri="{D42A27DB-BD31-4B8C-83A1-F6EECF244321}">
                <p14:modId xmlns:p14="http://schemas.microsoft.com/office/powerpoint/2010/main" val="644332634"/>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29883DF9-7920-768B-5E64-5ECA44903056}"/>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7206A4A-84CA-F01F-93B8-A16D4C23B322}"/>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160E9DD-A38E-C719-6F83-4C5A9EC7A3D3}"/>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795BF48B-9571-8DB0-CCA6-320D2EC5B8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56</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68D2F973-DD85-A0DB-DD26-AA637A1A5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FD305AFB-091C-C383-648D-B8C47F0042A1}"/>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23" name="TextBox 22">
            <a:extLst>
              <a:ext uri="{FF2B5EF4-FFF2-40B4-BE49-F238E27FC236}">
                <a16:creationId xmlns:a16="http://schemas.microsoft.com/office/drawing/2014/main" id="{A13D4DFD-77D1-AC86-485F-AD1EEB004B4A}"/>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41" name="Arc 40">
            <a:extLst>
              <a:ext uri="{FF2B5EF4-FFF2-40B4-BE49-F238E27FC236}">
                <a16:creationId xmlns:a16="http://schemas.microsoft.com/office/drawing/2014/main" id="{08E62F59-1C67-D956-F967-BE17E962FC5B}"/>
              </a:ext>
            </a:extLst>
          </p:cNvPr>
          <p:cNvSpPr/>
          <p:nvPr/>
        </p:nvSpPr>
        <p:spPr>
          <a:xfrm flipH="1">
            <a:off x="2578347"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DB5630-592F-2746-6FA3-16A9DA1E7E88}"/>
                  </a:ext>
                </a:extLst>
              </p:cNvPr>
              <p:cNvSpPr txBox="1"/>
              <p:nvPr/>
            </p:nvSpPr>
            <p:spPr>
              <a:xfrm>
                <a:off x="2713933"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43" name="TextBox 42">
                <a:extLst>
                  <a:ext uri="{FF2B5EF4-FFF2-40B4-BE49-F238E27FC236}">
                    <a16:creationId xmlns:a16="http://schemas.microsoft.com/office/drawing/2014/main" id="{CBDB5630-592F-2746-6FA3-16A9DA1E7E88}"/>
                  </a:ext>
                </a:extLst>
              </p:cNvPr>
              <p:cNvSpPr txBox="1">
                <a:spLocks noRot="1" noChangeAspect="1" noMove="1" noResize="1" noEditPoints="1" noAdjustHandles="1" noChangeArrowheads="1" noChangeShapeType="1" noTextEdit="1"/>
              </p:cNvSpPr>
              <p:nvPr/>
            </p:nvSpPr>
            <p:spPr>
              <a:xfrm>
                <a:off x="2713933" y="3432288"/>
                <a:ext cx="568195" cy="394019"/>
              </a:xfrm>
              <a:prstGeom prst="rect">
                <a:avLst/>
              </a:prstGeom>
              <a:blipFill>
                <a:blip r:embed="rId6"/>
                <a:stretch>
                  <a:fillRect r="-121505" b="-9231"/>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D0D4E9F6-FDC4-C84B-85F6-9314A375EBB2}"/>
              </a:ext>
            </a:extLst>
          </p:cNvPr>
          <p:cNvSpPr/>
          <p:nvPr/>
        </p:nvSpPr>
        <p:spPr>
          <a:xfrm>
            <a:off x="4423718" y="523023"/>
            <a:ext cx="4227663" cy="98186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49" name="Group 48">
            <a:extLst>
              <a:ext uri="{FF2B5EF4-FFF2-40B4-BE49-F238E27FC236}">
                <a16:creationId xmlns:a16="http://schemas.microsoft.com/office/drawing/2014/main" id="{6C0F1F6D-1333-FF70-BE7B-E80E6ECE36A5}"/>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117AEA1A-198C-962D-EC57-96C1DC8909CC}"/>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1039CAB0-5A46-79D1-EE85-11DC27C107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798359-E0A6-0074-8824-56758053BD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2D33698-5D1B-3150-BE90-69BB65DD147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CB5433-1A9F-77D6-59A4-1A22328B205B}"/>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18F36589-A691-2DF2-A73F-5E9F7D49A9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0BEBAEF-48E9-A973-2E91-8622BD896BA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E8723B3-267E-AADC-15EE-3250E23BDE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1FFE96-3716-1003-3AF1-612BEEADFA70}"/>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EED97DC7-2B1E-2419-01D7-A2E635F341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AD4A2A1-8FBA-7E00-51B2-E60EEAD595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274529-43AC-FB4D-20A7-743C050F08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B3100A6-4B7B-5FC2-2AB0-3EE7F2DC6374}"/>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C7BE447B-D8D4-CB92-3043-D7E595799C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377CECB-28E3-320C-3AF7-C97EFFC6BB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49D5D9A-A162-049E-6E4B-1DC5660CBA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5F6D665-E82E-20FE-1793-E72585752AF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3B04E9EE-CF4D-099A-4049-B265E7012F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F219D1-5894-E74D-13D9-1F5E18A923F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BF7179C-4BDB-BC62-712F-96B8C40A941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EE83D6F-93A6-09A5-93EE-56118DDA10B4}"/>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B82DDED3-26DC-B08F-E219-A9F8E4F7D5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5567F2-A462-112A-8673-70E3328F25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0720B4-14D3-20D8-BDF8-A2B4E155D79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C3EC12C-9447-D2FC-E957-D905356749AC}"/>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E7505AE1-31B4-25BB-2732-9AF1D28F26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852546-D299-91C4-34CE-FDB06C5975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BAD7E3-6C6E-C2E8-4084-8298CC7C49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099FE11-62DE-0BD7-7BF1-870CF12B1515}"/>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2740BA46-907C-B5F7-597D-C19E774EA1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7C41336-65DC-2E1B-BD6C-9AB53834F3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AC7F17-C85C-A149-1B68-ACEB9861B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368ADA4-8813-E5BD-0E03-91B9CDF76CEE}"/>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B3336F86-0F6D-627B-6B98-DC54E01089C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408EC95-189D-0B51-4A39-82194B416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1463D5-1417-59A1-3C96-6B16B4533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8AE5EB5-D582-CF85-67A5-8992D4C5E989}"/>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0ADDD8A0-39C0-AE6B-4DF9-D940D02DCE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35FF48-69CE-A2CD-4569-A314E6F88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61E6D24-2AAF-F0B3-BC6F-FFECA07AD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5EAD5F2-1038-EFA6-C685-DD6DDA9B4FD9}"/>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A7178823-01A4-FDB0-2B19-F93D330BEBC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3E27C9-6EBA-8933-809A-8083423666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5DF87E-1A8B-6D71-5634-ECADC2C49C3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4809636-59C8-C122-6C29-C8E17AFAE3D7}"/>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E8A45A5F-3C5A-90CB-E7A7-013DAB682A1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B8F4435-F37C-3ED5-1D52-748A50143C7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64FAF-D29E-96B9-44C4-2B17AE947BB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6D7FCF-8063-342A-7F96-28B30565593F}"/>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703D0705-F71B-BCDF-2499-B546EA506C9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722A3F1-91F6-3888-FB1E-452D849A49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639DA85-B44B-B6FE-8DCA-16FA6DB23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AC60291-F586-F417-9132-70EA7A69286A}"/>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96B3D169-A961-ED0E-3B33-0115727AB41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C57F15-725E-E510-02D9-90FAFDC80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E929C8-BBF7-C17D-D045-D99E7ADA97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2E64BAB-041E-B878-B4A7-DB596FDDECF1}"/>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497FF605-DB22-2029-6438-B890EE1C5B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01DC39-2025-F5CD-5177-4CA63A9D24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00CBEC-D7AF-08C0-543F-F5E39C9E5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7C15749-1A87-8465-C5F3-D5379D5F32EC}"/>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D6B1631C-86C3-2964-B090-B34583669E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50B4F2-6F83-17E5-95C4-E26A3C59C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498382-5E3B-36CB-B315-E55966B114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38CD31D-B374-B6EC-21CB-40340A55509F}"/>
                  </a:ext>
                </a:extLst>
              </p:cNvPr>
              <p:cNvSpPr txBox="1"/>
              <p:nvPr/>
            </p:nvSpPr>
            <p:spPr>
              <a:xfrm>
                <a:off x="1514741" y="424103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B38CD31D-B374-B6EC-21CB-40340A55509F}"/>
                  </a:ext>
                </a:extLst>
              </p:cNvPr>
              <p:cNvSpPr txBox="1">
                <a:spLocks noRot="1" noChangeAspect="1" noMove="1" noResize="1" noEditPoints="1" noAdjustHandles="1" noChangeArrowheads="1" noChangeShapeType="1" noTextEdit="1"/>
              </p:cNvSpPr>
              <p:nvPr/>
            </p:nvSpPr>
            <p:spPr>
              <a:xfrm>
                <a:off x="1514741" y="4241035"/>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F57E8C1-0509-1551-94F3-386CD34764DB}"/>
              </a:ext>
            </a:extLst>
          </p:cNvPr>
          <p:cNvCxnSpPr/>
          <p:nvPr/>
        </p:nvCxnSpPr>
        <p:spPr>
          <a:xfrm flipV="1">
            <a:off x="1613956" y="4218246"/>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9C37A72-CCF0-AFCB-187F-BB6DD2438C2E}"/>
                  </a:ext>
                </a:extLst>
              </p:cNvPr>
              <p:cNvSpPr txBox="1"/>
              <p:nvPr/>
            </p:nvSpPr>
            <p:spPr>
              <a:xfrm>
                <a:off x="66107" y="3206778"/>
                <a:ext cx="25016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e>
                      </m:d>
                    </m:oMath>
                  </m:oMathPara>
                </a14:m>
                <a:endParaRPr lang="en-GB" noProof="0" dirty="0"/>
              </a:p>
            </p:txBody>
          </p:sp>
        </mc:Choice>
        <mc:Fallback xmlns="">
          <p:sp>
            <p:nvSpPr>
              <p:cNvPr id="123" name="TextBox 122">
                <a:extLst>
                  <a:ext uri="{FF2B5EF4-FFF2-40B4-BE49-F238E27FC236}">
                    <a16:creationId xmlns:a16="http://schemas.microsoft.com/office/drawing/2014/main" id="{A9C37A72-CCF0-AFCB-187F-BB6DD2438C2E}"/>
                  </a:ext>
                </a:extLst>
              </p:cNvPr>
              <p:cNvSpPr txBox="1">
                <a:spLocks noRot="1" noChangeAspect="1" noMove="1" noResize="1" noEditPoints="1" noAdjustHandles="1" noChangeArrowheads="1" noChangeShapeType="1" noTextEdit="1"/>
              </p:cNvSpPr>
              <p:nvPr/>
            </p:nvSpPr>
            <p:spPr>
              <a:xfrm>
                <a:off x="66107" y="3206778"/>
                <a:ext cx="2501628" cy="369332"/>
              </a:xfrm>
              <a:prstGeom prst="rect">
                <a:avLst/>
              </a:prstGeom>
              <a:blipFill>
                <a:blip r:embed="rId8"/>
                <a:stretch>
                  <a:fillRect b="-1639"/>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8577F46A-5980-6EBA-AEFA-A03B90D777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6323" y="2611425"/>
            <a:ext cx="672227" cy="672227"/>
          </a:xfrm>
          <a:prstGeom prst="rect">
            <a:avLst/>
          </a:prstGeom>
        </p:spPr>
      </p:pic>
      <p:sp>
        <p:nvSpPr>
          <p:cNvPr id="12" name="TextBox 33">
            <a:extLst>
              <a:ext uri="{FF2B5EF4-FFF2-40B4-BE49-F238E27FC236}">
                <a16:creationId xmlns:a16="http://schemas.microsoft.com/office/drawing/2014/main" id="{B4F660A9-047F-990E-022A-485C89647656}"/>
              </a:ext>
            </a:extLst>
          </p:cNvPr>
          <p:cNvSpPr/>
          <p:nvPr/>
        </p:nvSpPr>
        <p:spPr>
          <a:xfrm>
            <a:off x="0" y="1257"/>
            <a:ext cx="4257007"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100D23-8F0B-825A-B182-6AF97EF84045}"/>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90100D23-8F0B-825A-B182-6AF97EF84045}"/>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1"/>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153FC715-4635-0E17-2664-591893143CFF}"/>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50F38D-A1A4-2746-63E0-D9A209102E33}"/>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4050F38D-A1A4-2746-63E0-D9A209102E33}"/>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C2FF90-0C6C-8D35-E600-BE83D7DA3EB0}"/>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2CC2FF90-0C6C-8D35-E600-BE83D7DA3EB0}"/>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13"/>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8CEF1626-941F-53FD-6D0A-0E03FD3563E1}"/>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958E975-E4A1-674F-13C3-E358B4976976}"/>
                  </a:ext>
                </a:extLst>
              </p:cNvPr>
              <p:cNvSpPr txBox="1"/>
              <p:nvPr/>
            </p:nvSpPr>
            <p:spPr>
              <a:xfrm>
                <a:off x="4217028" y="3674105"/>
                <a:ext cx="278814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22" name="TextBox 121">
                <a:extLst>
                  <a:ext uri="{FF2B5EF4-FFF2-40B4-BE49-F238E27FC236}">
                    <a16:creationId xmlns:a16="http://schemas.microsoft.com/office/drawing/2014/main" id="{2958E975-E4A1-674F-13C3-E358B4976976}"/>
                  </a:ext>
                </a:extLst>
              </p:cNvPr>
              <p:cNvSpPr txBox="1">
                <a:spLocks noRot="1" noChangeAspect="1" noMove="1" noResize="1" noEditPoints="1" noAdjustHandles="1" noChangeArrowheads="1" noChangeShapeType="1" noTextEdit="1"/>
              </p:cNvSpPr>
              <p:nvPr/>
            </p:nvSpPr>
            <p:spPr>
              <a:xfrm>
                <a:off x="4217028" y="3674105"/>
                <a:ext cx="2788146" cy="413768"/>
              </a:xfrm>
              <a:prstGeom prst="rect">
                <a:avLst/>
              </a:prstGeom>
              <a:blipFill>
                <a:blip r:embed="rId14"/>
                <a:stretch>
                  <a:fillRect b="-8824"/>
                </a:stretch>
              </a:blipFill>
            </p:spPr>
            <p:txBody>
              <a:bodyPr/>
              <a:lstStyle/>
              <a:p>
                <a:r>
                  <a:rPr lang="LID4096">
                    <a:noFill/>
                  </a:rPr>
                  <a:t> </a:t>
                </a:r>
              </a:p>
            </p:txBody>
          </p:sp>
        </mc:Fallback>
      </mc:AlternateContent>
      <p:sp>
        <p:nvSpPr>
          <p:cNvPr id="126" name="TextBox 125">
            <a:extLst>
              <a:ext uri="{FF2B5EF4-FFF2-40B4-BE49-F238E27FC236}">
                <a16:creationId xmlns:a16="http://schemas.microsoft.com/office/drawing/2014/main" id="{E8511EEF-7671-2D68-70FD-5A481B094C7C}"/>
              </a:ext>
            </a:extLst>
          </p:cNvPr>
          <p:cNvSpPr txBox="1"/>
          <p:nvPr/>
        </p:nvSpPr>
        <p:spPr>
          <a:xfrm>
            <a:off x="4257007" y="1648509"/>
            <a:ext cx="1242269" cy="338554"/>
          </a:xfrm>
          <a:prstGeom prst="rect">
            <a:avLst/>
          </a:prstGeom>
          <a:noFill/>
        </p:spPr>
        <p:txBody>
          <a:bodyPr wrap="square" rtlCol="0">
            <a:spAutoFit/>
          </a:bodyPr>
          <a:lstStyle/>
          <a:p>
            <a:r>
              <a:rPr lang="en-GB" sz="1600" b="1" noProof="0" dirty="0"/>
              <a:t>Protocol</a:t>
            </a:r>
          </a:p>
        </p:txBody>
      </p:sp>
      <p:sp>
        <p:nvSpPr>
          <p:cNvPr id="133" name="TextBox 132">
            <a:extLst>
              <a:ext uri="{FF2B5EF4-FFF2-40B4-BE49-F238E27FC236}">
                <a16:creationId xmlns:a16="http://schemas.microsoft.com/office/drawing/2014/main" id="{9AFF3AF9-54C2-4408-F48F-EF8FB2C3D49E}"/>
              </a:ext>
            </a:extLst>
          </p:cNvPr>
          <p:cNvSpPr txBox="1"/>
          <p:nvPr/>
        </p:nvSpPr>
        <p:spPr>
          <a:xfrm>
            <a:off x="6942119" y="3761027"/>
            <a:ext cx="420308" cy="323165"/>
          </a:xfrm>
          <a:prstGeom prst="rect">
            <a:avLst/>
          </a:prstGeom>
          <a:noFill/>
        </p:spPr>
        <p:txBody>
          <a:bodyPr wrap="none" rtlCol="0">
            <a:spAutoFit/>
          </a:bodyPr>
          <a:lstStyle/>
          <a:p>
            <a:r>
              <a:rPr lang="en-GB" sz="1500" noProof="0" dirty="0"/>
              <a:t>(2)</a:t>
            </a:r>
          </a:p>
        </p:txBody>
      </p:sp>
      <p:grpSp>
        <p:nvGrpSpPr>
          <p:cNvPr id="124" name="Group 123">
            <a:extLst>
              <a:ext uri="{FF2B5EF4-FFF2-40B4-BE49-F238E27FC236}">
                <a16:creationId xmlns:a16="http://schemas.microsoft.com/office/drawing/2014/main" id="{0820EA87-889D-54EF-8766-BF1655663412}"/>
              </a:ext>
            </a:extLst>
          </p:cNvPr>
          <p:cNvGrpSpPr/>
          <p:nvPr/>
        </p:nvGrpSpPr>
        <p:grpSpPr>
          <a:xfrm>
            <a:off x="4492322" y="1877303"/>
            <a:ext cx="4089873" cy="1497159"/>
            <a:chOff x="8756062" y="1133890"/>
            <a:chExt cx="4089873" cy="1497159"/>
          </a:xfrm>
        </p:grpSpPr>
        <p:cxnSp>
          <p:nvCxnSpPr>
            <p:cNvPr id="3" name="Straight Arrow Connector 2">
              <a:extLst>
                <a:ext uri="{FF2B5EF4-FFF2-40B4-BE49-F238E27FC236}">
                  <a16:creationId xmlns:a16="http://schemas.microsoft.com/office/drawing/2014/main" id="{B14FF2A4-4378-84EA-9CB2-03D9F131AC1C}"/>
                </a:ext>
              </a:extLst>
            </p:cNvPr>
            <p:cNvCxnSpPr>
              <a:cxnSpLocks/>
            </p:cNvCxnSpPr>
            <p:nvPr/>
          </p:nvCxnSpPr>
          <p:spPr>
            <a:xfrm>
              <a:off x="8777935" y="2244637"/>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F6351C-4A9F-4A4D-5CB3-F04D97519CCB}"/>
                    </a:ext>
                  </a:extLst>
                </p:cNvPr>
                <p:cNvSpPr txBox="1"/>
                <p:nvPr/>
              </p:nvSpPr>
              <p:spPr>
                <a:xfrm>
                  <a:off x="12636040" y="2354050"/>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5F6351C-4A9F-4A4D-5CB3-F04D97519CCB}"/>
                    </a:ext>
                  </a:extLst>
                </p:cNvPr>
                <p:cNvSpPr txBox="1">
                  <a:spLocks noRot="1" noChangeAspect="1" noMove="1" noResize="1" noEditPoints="1" noAdjustHandles="1" noChangeArrowheads="1" noChangeShapeType="1" noTextEdit="1"/>
                </p:cNvSpPr>
                <p:nvPr/>
              </p:nvSpPr>
              <p:spPr>
                <a:xfrm>
                  <a:off x="12636040" y="2354050"/>
                  <a:ext cx="161133" cy="276999"/>
                </a:xfrm>
                <a:prstGeom prst="rect">
                  <a:avLst/>
                </a:prstGeom>
                <a:blipFill>
                  <a:blip r:embed="rId15"/>
                  <a:stretch>
                    <a:fillRect l="-25926" r="-22222" b="-6522"/>
                  </a:stretch>
                </a:blipFill>
              </p:spPr>
              <p:txBody>
                <a:bodyPr/>
                <a:lstStyle/>
                <a:p>
                  <a:r>
                    <a:rPr lang="LID4096">
                      <a:noFill/>
                    </a:rPr>
                    <a:t> </a:t>
                  </a:r>
                </a:p>
              </p:txBody>
            </p:sp>
          </mc:Fallback>
        </mc:AlternateContent>
        <p:sp>
          <p:nvSpPr>
            <p:cNvPr id="10" name="Rectangle: Rounded Corners 9">
              <a:extLst>
                <a:ext uri="{FF2B5EF4-FFF2-40B4-BE49-F238E27FC236}">
                  <a16:creationId xmlns:a16="http://schemas.microsoft.com/office/drawing/2014/main" id="{74AE655E-E67A-8821-2715-5EB83F9A790B}"/>
                </a:ext>
              </a:extLst>
            </p:cNvPr>
            <p:cNvSpPr/>
            <p:nvPr/>
          </p:nvSpPr>
          <p:spPr>
            <a:xfrm>
              <a:off x="8796702" y="178366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BE819-E47E-6E41-62FE-03F61C83091C}"/>
                    </a:ext>
                  </a:extLst>
                </p:cNvPr>
                <p:cNvSpPr txBox="1"/>
                <p:nvPr/>
              </p:nvSpPr>
              <p:spPr>
                <a:xfrm>
                  <a:off x="8756062" y="17863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 name="TextBox 10">
                  <a:extLst>
                    <a:ext uri="{FF2B5EF4-FFF2-40B4-BE49-F238E27FC236}">
                      <a16:creationId xmlns:a16="http://schemas.microsoft.com/office/drawing/2014/main" id="{182BE819-E47E-6E41-62FE-03F61C83091C}"/>
                    </a:ext>
                  </a:extLst>
                </p:cNvPr>
                <p:cNvSpPr txBox="1">
                  <a:spLocks noRot="1" noChangeAspect="1" noMove="1" noResize="1" noEditPoints="1" noAdjustHandles="1" noChangeArrowheads="1" noChangeShapeType="1" noTextEdit="1"/>
                </p:cNvSpPr>
                <p:nvPr/>
              </p:nvSpPr>
              <p:spPr>
                <a:xfrm>
                  <a:off x="8756062" y="1786375"/>
                  <a:ext cx="793026" cy="369332"/>
                </a:xfrm>
                <a:prstGeom prst="rect">
                  <a:avLst/>
                </a:prstGeom>
                <a:blipFill>
                  <a:blip r:embed="rId16"/>
                  <a:stretch>
                    <a:fillRect r="-6923" b="-13115"/>
                  </a:stretch>
                </a:blipFill>
              </p:spPr>
              <p:txBody>
                <a:bodyPr/>
                <a:lstStyle/>
                <a:p>
                  <a:r>
                    <a:rPr lang="LID4096">
                      <a:noFill/>
                    </a:rPr>
                    <a:t> </a:t>
                  </a:r>
                </a:p>
              </p:txBody>
            </p:sp>
          </mc:Fallback>
        </mc:AlternateContent>
        <p:sp>
          <p:nvSpPr>
            <p:cNvPr id="39" name="Rectangle: Rounded Corners 38">
              <a:extLst>
                <a:ext uri="{FF2B5EF4-FFF2-40B4-BE49-F238E27FC236}">
                  <a16:creationId xmlns:a16="http://schemas.microsoft.com/office/drawing/2014/main" id="{76CB7B41-B5C5-DA93-04DD-A9D92937BC2C}"/>
                </a:ext>
              </a:extLst>
            </p:cNvPr>
            <p:cNvSpPr/>
            <p:nvPr/>
          </p:nvSpPr>
          <p:spPr>
            <a:xfrm>
              <a:off x="9603415"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B09E4FE-57BC-9721-93E1-9A7A159B0D43}"/>
                    </a:ext>
                  </a:extLst>
                </p:cNvPr>
                <p:cNvSpPr txBox="1"/>
                <p:nvPr/>
              </p:nvSpPr>
              <p:spPr>
                <a:xfrm>
                  <a:off x="9562775"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0" name="TextBox 39">
                  <a:extLst>
                    <a:ext uri="{FF2B5EF4-FFF2-40B4-BE49-F238E27FC236}">
                      <a16:creationId xmlns:a16="http://schemas.microsoft.com/office/drawing/2014/main" id="{BB09E4FE-57BC-9721-93E1-9A7A159B0D43}"/>
                    </a:ext>
                  </a:extLst>
                </p:cNvPr>
                <p:cNvSpPr txBox="1">
                  <a:spLocks noRot="1" noChangeAspect="1" noMove="1" noResize="1" noEditPoints="1" noAdjustHandles="1" noChangeArrowheads="1" noChangeShapeType="1" noTextEdit="1"/>
                </p:cNvSpPr>
                <p:nvPr/>
              </p:nvSpPr>
              <p:spPr>
                <a:xfrm>
                  <a:off x="9562775" y="1787901"/>
                  <a:ext cx="793026" cy="369332"/>
                </a:xfrm>
                <a:prstGeom prst="rect">
                  <a:avLst/>
                </a:prstGeom>
                <a:blipFill>
                  <a:blip r:embed="rId17"/>
                  <a:stretch>
                    <a:fillRect r="-6923" b="-14754"/>
                  </a:stretch>
                </a:blipFill>
              </p:spPr>
              <p:txBody>
                <a:bodyPr/>
                <a:lstStyle/>
                <a:p>
                  <a:r>
                    <a:rPr lang="LID4096">
                      <a:noFill/>
                    </a:rPr>
                    <a:t> </a:t>
                  </a:r>
                </a:p>
              </p:txBody>
            </p:sp>
          </mc:Fallback>
        </mc:AlternateContent>
        <p:sp>
          <p:nvSpPr>
            <p:cNvPr id="42" name="Rectangle: Rounded Corners 41">
              <a:extLst>
                <a:ext uri="{FF2B5EF4-FFF2-40B4-BE49-F238E27FC236}">
                  <a16:creationId xmlns:a16="http://schemas.microsoft.com/office/drawing/2014/main" id="{96EA0F5F-1F97-52C2-D596-8DECEC6990A0}"/>
                </a:ext>
              </a:extLst>
            </p:cNvPr>
            <p:cNvSpPr/>
            <p:nvPr/>
          </p:nvSpPr>
          <p:spPr>
            <a:xfrm>
              <a:off x="10368769"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C387B4-CDA2-4172-5030-7736F4FDE948}"/>
                    </a:ext>
                  </a:extLst>
                </p:cNvPr>
                <p:cNvSpPr txBox="1"/>
                <p:nvPr/>
              </p:nvSpPr>
              <p:spPr>
                <a:xfrm>
                  <a:off x="10328129"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46" name="TextBox 45">
                  <a:extLst>
                    <a:ext uri="{FF2B5EF4-FFF2-40B4-BE49-F238E27FC236}">
                      <a16:creationId xmlns:a16="http://schemas.microsoft.com/office/drawing/2014/main" id="{0EC387B4-CDA2-4172-5030-7736F4FDE948}"/>
                    </a:ext>
                  </a:extLst>
                </p:cNvPr>
                <p:cNvSpPr txBox="1">
                  <a:spLocks noRot="1" noChangeAspect="1" noMove="1" noResize="1" noEditPoints="1" noAdjustHandles="1" noChangeArrowheads="1" noChangeShapeType="1" noTextEdit="1"/>
                </p:cNvSpPr>
                <p:nvPr/>
              </p:nvSpPr>
              <p:spPr>
                <a:xfrm>
                  <a:off x="10328129" y="1787901"/>
                  <a:ext cx="793026" cy="369332"/>
                </a:xfrm>
                <a:prstGeom prst="rect">
                  <a:avLst/>
                </a:prstGeom>
                <a:blipFill>
                  <a:blip r:embed="rId18"/>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900221C-4CE9-CAC6-4402-43F3EC803E88}"/>
                    </a:ext>
                  </a:extLst>
                </p:cNvPr>
                <p:cNvSpPr txBox="1"/>
                <p:nvPr/>
              </p:nvSpPr>
              <p:spPr>
                <a:xfrm>
                  <a:off x="11172223" y="178637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7" name="TextBox 46">
                  <a:extLst>
                    <a:ext uri="{FF2B5EF4-FFF2-40B4-BE49-F238E27FC236}">
                      <a16:creationId xmlns:a16="http://schemas.microsoft.com/office/drawing/2014/main" id="{F900221C-4CE9-CAC6-4402-43F3EC803E88}"/>
                    </a:ext>
                  </a:extLst>
                </p:cNvPr>
                <p:cNvSpPr txBox="1">
                  <a:spLocks noRot="1" noChangeAspect="1" noMove="1" noResize="1" noEditPoints="1" noAdjustHandles="1" noChangeArrowheads="1" noChangeShapeType="1" noTextEdit="1"/>
                </p:cNvSpPr>
                <p:nvPr/>
              </p:nvSpPr>
              <p:spPr>
                <a:xfrm>
                  <a:off x="11172223" y="1786375"/>
                  <a:ext cx="381730" cy="369332"/>
                </a:xfrm>
                <a:prstGeom prst="rect">
                  <a:avLst/>
                </a:prstGeom>
                <a:blipFill>
                  <a:blip r:embed="rId19"/>
                  <a:stretch>
                    <a:fillRect/>
                  </a:stretch>
                </a:blipFill>
              </p:spPr>
              <p:txBody>
                <a:bodyPr/>
                <a:lstStyle/>
                <a:p>
                  <a:r>
                    <a:rPr lang="LID4096">
                      <a:noFill/>
                    </a:rPr>
                    <a:t> </a:t>
                  </a:r>
                </a:p>
              </p:txBody>
            </p:sp>
          </mc:Fallback>
        </mc:AlternateContent>
        <p:sp>
          <p:nvSpPr>
            <p:cNvPr id="113" name="Rectangle: Rounded Corners 112">
              <a:extLst>
                <a:ext uri="{FF2B5EF4-FFF2-40B4-BE49-F238E27FC236}">
                  <a16:creationId xmlns:a16="http://schemas.microsoft.com/office/drawing/2014/main" id="{B370FB5A-188E-0E34-ECC8-A0C403AA98B8}"/>
                </a:ext>
              </a:extLst>
            </p:cNvPr>
            <p:cNvSpPr/>
            <p:nvPr/>
          </p:nvSpPr>
          <p:spPr>
            <a:xfrm>
              <a:off x="11878029" y="176165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D90F8AD-A5D8-D49E-C60B-22B5665B3B96}"/>
                    </a:ext>
                  </a:extLst>
                </p:cNvPr>
                <p:cNvSpPr txBox="1"/>
                <p:nvPr/>
              </p:nvSpPr>
              <p:spPr>
                <a:xfrm>
                  <a:off x="11837389" y="176436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5" name="TextBox 114">
                  <a:extLst>
                    <a:ext uri="{FF2B5EF4-FFF2-40B4-BE49-F238E27FC236}">
                      <a16:creationId xmlns:a16="http://schemas.microsoft.com/office/drawing/2014/main" id="{5D90F8AD-A5D8-D49E-C60B-22B5665B3B96}"/>
                    </a:ext>
                  </a:extLst>
                </p:cNvPr>
                <p:cNvSpPr txBox="1">
                  <a:spLocks noRot="1" noChangeAspect="1" noMove="1" noResize="1" noEditPoints="1" noAdjustHandles="1" noChangeArrowheads="1" noChangeShapeType="1" noTextEdit="1"/>
                </p:cNvSpPr>
                <p:nvPr/>
              </p:nvSpPr>
              <p:spPr>
                <a:xfrm>
                  <a:off x="11837389" y="1764367"/>
                  <a:ext cx="793026" cy="369332"/>
                </a:xfrm>
                <a:prstGeom prst="rect">
                  <a:avLst/>
                </a:prstGeom>
                <a:blipFill>
                  <a:blip r:embed="rId20"/>
                  <a:stretch>
                    <a:fillRect r="-6923" b="-14754"/>
                  </a:stretch>
                </a:blipFill>
              </p:spPr>
              <p:txBody>
                <a:bodyPr/>
                <a:lstStyle/>
                <a:p>
                  <a:r>
                    <a:rPr lang="LID4096">
                      <a:noFill/>
                    </a:rPr>
                    <a:t> </a:t>
                  </a:r>
                </a:p>
              </p:txBody>
            </p:sp>
          </mc:Fallback>
        </mc:AlternateContent>
        <p:cxnSp>
          <p:nvCxnSpPr>
            <p:cNvPr id="116" name="Straight Arrow Connector 115">
              <a:extLst>
                <a:ext uri="{FF2B5EF4-FFF2-40B4-BE49-F238E27FC236}">
                  <a16:creationId xmlns:a16="http://schemas.microsoft.com/office/drawing/2014/main" id="{23A0663E-342C-9F85-E25D-AE489E9FB5C4}"/>
                </a:ext>
              </a:extLst>
            </p:cNvPr>
            <p:cNvCxnSpPr>
              <a:cxnSpLocks/>
            </p:cNvCxnSpPr>
            <p:nvPr/>
          </p:nvCxnSpPr>
          <p:spPr>
            <a:xfrm>
              <a:off x="8796702" y="1538375"/>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51C5B9C-679C-1089-6C8D-256A9D2C283D}"/>
                    </a:ext>
                  </a:extLst>
                </p:cNvPr>
                <p:cNvSpPr txBox="1"/>
                <p:nvPr/>
              </p:nvSpPr>
              <p:spPr>
                <a:xfrm>
                  <a:off x="9801736" y="1133890"/>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18" name="TextBox 117">
                  <a:extLst>
                    <a:ext uri="{FF2B5EF4-FFF2-40B4-BE49-F238E27FC236}">
                      <a16:creationId xmlns:a16="http://schemas.microsoft.com/office/drawing/2014/main" id="{351C5B9C-679C-1089-6C8D-256A9D2C283D}"/>
                    </a:ext>
                  </a:extLst>
                </p:cNvPr>
                <p:cNvSpPr txBox="1">
                  <a:spLocks noRot="1" noChangeAspect="1" noMove="1" noResize="1" noEditPoints="1" noAdjustHandles="1" noChangeArrowheads="1" noChangeShapeType="1" noTextEdit="1"/>
                </p:cNvSpPr>
                <p:nvPr/>
              </p:nvSpPr>
              <p:spPr>
                <a:xfrm>
                  <a:off x="9801736" y="1133890"/>
                  <a:ext cx="1101348" cy="394019"/>
                </a:xfrm>
                <a:prstGeom prst="rect">
                  <a:avLst/>
                </a:prstGeom>
                <a:blipFill>
                  <a:blip r:embed="rId21"/>
                  <a:stretch>
                    <a:fillRect b="-9231"/>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5ECF553B-8CA7-67A9-11FF-A16F21EA3E90}"/>
                  </a:ext>
                </a:extLst>
              </p:cNvPr>
              <p:cNvSpPr txBox="1"/>
              <p:nvPr/>
            </p:nvSpPr>
            <p:spPr>
              <a:xfrm>
                <a:off x="4226755" y="4403076"/>
                <a:ext cx="6309113"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a:rPr lang="en-GB" b="0" i="1" noProof="0" smtClean="0">
                            <a:latin typeface="Cambria Math" panose="02040503050406030204" pitchFamily="18" charset="0"/>
                            <a:ea typeface="Cambria Math" panose="02040503050406030204" pitchFamily="18" charset="0"/>
                          </a:rPr>
                          <m:t>𝑎</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5ECF553B-8CA7-67A9-11FF-A16F21EA3E90}"/>
                  </a:ext>
                </a:extLst>
              </p:cNvPr>
              <p:cNvSpPr txBox="1">
                <a:spLocks noRot="1" noChangeAspect="1" noMove="1" noResize="1" noEditPoints="1" noAdjustHandles="1" noChangeArrowheads="1" noChangeShapeType="1" noTextEdit="1"/>
              </p:cNvSpPr>
              <p:nvPr/>
            </p:nvSpPr>
            <p:spPr>
              <a:xfrm>
                <a:off x="4226755" y="4403076"/>
                <a:ext cx="6309113" cy="413768"/>
              </a:xfrm>
              <a:prstGeom prst="rect">
                <a:avLst/>
              </a:prstGeom>
              <a:blipFill>
                <a:blip r:embed="rId2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C1291132-397A-04FA-5E00-C9D058AC1108}"/>
              </a:ext>
            </a:extLst>
          </p:cNvPr>
          <p:cNvSpPr txBox="1"/>
          <p:nvPr/>
        </p:nvSpPr>
        <p:spPr>
          <a:xfrm>
            <a:off x="10578044" y="4422307"/>
            <a:ext cx="420308" cy="323165"/>
          </a:xfrm>
          <a:prstGeom prst="rect">
            <a:avLst/>
          </a:prstGeom>
          <a:noFill/>
        </p:spPr>
        <p:txBody>
          <a:bodyPr wrap="none" rtlCol="0">
            <a:spAutoFit/>
          </a:bodyPr>
          <a:lstStyle/>
          <a:p>
            <a:r>
              <a:rPr lang="en-GB" sz="1500" noProof="0" dirty="0"/>
              <a:t>(3)</a:t>
            </a:r>
          </a:p>
        </p:txBody>
      </p:sp>
      <p:sp>
        <p:nvSpPr>
          <p:cNvPr id="146" name="TextBox 145">
            <a:extLst>
              <a:ext uri="{FF2B5EF4-FFF2-40B4-BE49-F238E27FC236}">
                <a16:creationId xmlns:a16="http://schemas.microsoft.com/office/drawing/2014/main" id="{4FAAB59B-9B8D-72F1-7190-3A6C39302172}"/>
              </a:ext>
            </a:extLst>
          </p:cNvPr>
          <p:cNvSpPr txBox="1"/>
          <p:nvPr/>
        </p:nvSpPr>
        <p:spPr>
          <a:xfrm>
            <a:off x="0" y="6441585"/>
            <a:ext cx="11628330" cy="230832"/>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p>
        </p:txBody>
      </p:sp>
      <mc:AlternateContent xmlns:mc="http://schemas.openxmlformats.org/markup-compatibility/2006" xmlns:a14="http://schemas.microsoft.com/office/drawing/2010/main">
        <mc:Choice Requires="a14">
          <p:sp>
            <p:nvSpPr>
              <p:cNvPr id="227" name="TextBox 19">
                <a:extLst>
                  <a:ext uri="{FF2B5EF4-FFF2-40B4-BE49-F238E27FC236}">
                    <a16:creationId xmlns:a16="http://schemas.microsoft.com/office/drawing/2014/main" id="{055F774F-8F83-F096-38A2-40FC573FCC77}"/>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27" name="TextBox 19">
                <a:extLst>
                  <a:ext uri="{FF2B5EF4-FFF2-40B4-BE49-F238E27FC236}">
                    <a16:creationId xmlns:a16="http://schemas.microsoft.com/office/drawing/2014/main" id="{055F774F-8F83-F096-38A2-40FC573FCC77}"/>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23"/>
                <a:stretch>
                  <a:fillRect/>
                </a:stretch>
              </a:blipFill>
            </p:spPr>
            <p:txBody>
              <a:bodyPr/>
              <a:lstStyle/>
              <a:p>
                <a:r>
                  <a:rPr lang="LID4096">
                    <a:noFill/>
                  </a:rPr>
                  <a:t> </a:t>
                </a:r>
              </a:p>
            </p:txBody>
          </p:sp>
        </mc:Fallback>
      </mc:AlternateContent>
      <p:sp>
        <p:nvSpPr>
          <p:cNvPr id="228" name="TextBox 227">
            <a:extLst>
              <a:ext uri="{FF2B5EF4-FFF2-40B4-BE49-F238E27FC236}">
                <a16:creationId xmlns:a16="http://schemas.microsoft.com/office/drawing/2014/main" id="{460BF20B-E60A-8406-9ECC-4EA7AF919617}"/>
              </a:ext>
            </a:extLst>
          </p:cNvPr>
          <p:cNvSpPr txBox="1"/>
          <p:nvPr/>
        </p:nvSpPr>
        <p:spPr>
          <a:xfrm>
            <a:off x="8103598" y="1020536"/>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250D21-27E0-D6EB-B216-56D308A55F0C}"/>
                  </a:ext>
                </a:extLst>
              </p:cNvPr>
              <p:cNvSpPr txBox="1"/>
              <p:nvPr/>
            </p:nvSpPr>
            <p:spPr>
              <a:xfrm>
                <a:off x="552187" y="1545985"/>
                <a:ext cx="568195"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 name="TextBox 1">
                <a:extLst>
                  <a:ext uri="{FF2B5EF4-FFF2-40B4-BE49-F238E27FC236}">
                    <a16:creationId xmlns:a16="http://schemas.microsoft.com/office/drawing/2014/main" id="{83250D21-27E0-D6EB-B216-56D308A55F0C}"/>
                  </a:ext>
                </a:extLst>
              </p:cNvPr>
              <p:cNvSpPr txBox="1">
                <a:spLocks noRot="1" noChangeAspect="1" noMove="1" noResize="1" noEditPoints="1" noAdjustHandles="1" noChangeArrowheads="1" noChangeShapeType="1" noTextEdit="1"/>
              </p:cNvSpPr>
              <p:nvPr/>
            </p:nvSpPr>
            <p:spPr>
              <a:xfrm>
                <a:off x="552187" y="1545985"/>
                <a:ext cx="568195" cy="390748"/>
              </a:xfrm>
              <a:prstGeom prst="rect">
                <a:avLst/>
              </a:prstGeom>
              <a:blipFill>
                <a:blip r:embed="rId24"/>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29395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500"/>
                                        <p:tgtEl>
                                          <p:spTgt spid="1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22" grpId="0"/>
      <p:bldP spid="126" grpId="0"/>
      <p:bldP spid="133" grpId="0"/>
      <p:bldP spid="139" grpId="0"/>
      <p:bldP spid="14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3B76-3F2D-F170-2A11-C4AB7F66D1B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99095D6-5361-2669-858B-1391243BEFB1}"/>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9ECCDEA-D8F9-C881-290D-0201ECEA3C37}"/>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E666971-7844-E41E-7C27-F4F11A05B46A}"/>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9D655CDE-2A38-78EB-9B09-9522368F3C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57</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AC0EE894-2845-E3BC-0485-92AF9D4DB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9B99E75B-2514-6B3A-6709-43700E21A280}"/>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885554-51CF-4533-A869-FC40CCE2150F}"/>
                  </a:ext>
                </a:extLst>
              </p:cNvPr>
              <p:cNvSpPr txBox="1"/>
              <p:nvPr/>
            </p:nvSpPr>
            <p:spPr>
              <a:xfrm>
                <a:off x="1462208" y="3467812"/>
                <a:ext cx="1364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unit</m:t>
                          </m:r>
                          <m:r>
                            <a:rPr lang="en-GB" b="0" i="0" noProof="0" smtClean="0">
                              <a:latin typeface="Cambria Math" panose="02040503050406030204" pitchFamily="18" charset="0"/>
                            </a:rPr>
                            <m:t>−</m:t>
                          </m:r>
                          <m:r>
                            <m:rPr>
                              <m:sty m:val="p"/>
                            </m:rPr>
                            <a:rPr lang="en-GB" b="0" i="0" noProof="0" smtClean="0">
                              <a:latin typeface="Cambria Math" panose="02040503050406030204" pitchFamily="18" charset="0"/>
                            </a:rPr>
                            <m:t>circuit</m:t>
                          </m:r>
                        </m:sub>
                      </m:sSub>
                    </m:oMath>
                  </m:oMathPara>
                </a14:m>
                <a:endParaRPr lang="en-GB" noProof="0" dirty="0"/>
              </a:p>
            </p:txBody>
          </p:sp>
        </mc:Choice>
        <mc:Fallback xmlns="">
          <p:sp>
            <p:nvSpPr>
              <p:cNvPr id="43" name="TextBox 42">
                <a:extLst>
                  <a:ext uri="{FF2B5EF4-FFF2-40B4-BE49-F238E27FC236}">
                    <a16:creationId xmlns:a16="http://schemas.microsoft.com/office/drawing/2014/main" id="{E8885554-51CF-4533-A869-FC40CCE2150F}"/>
                  </a:ext>
                </a:extLst>
              </p:cNvPr>
              <p:cNvSpPr txBox="1">
                <a:spLocks noRot="1" noChangeAspect="1" noMove="1" noResize="1" noEditPoints="1" noAdjustHandles="1" noChangeArrowheads="1" noChangeShapeType="1" noTextEdit="1"/>
              </p:cNvSpPr>
              <p:nvPr/>
            </p:nvSpPr>
            <p:spPr>
              <a:xfrm>
                <a:off x="1462208" y="3467812"/>
                <a:ext cx="1364049" cy="369332"/>
              </a:xfrm>
              <a:prstGeom prst="rect">
                <a:avLst/>
              </a:prstGeom>
              <a:blipFill>
                <a:blip r:embed="rId6"/>
                <a:stretch>
                  <a:fillRect b="-3333"/>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70A70CE1-50B9-D9DB-8F1E-7810157FC849}"/>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C411557-CA5F-CF93-343F-C5CDC477C3AE}"/>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CC411557-CA5F-CF93-343F-C5CDC477C3AE}"/>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0328CE2-D24B-4AD4-9318-913DCF8E21A4}"/>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1024CBD-5405-2B9A-489C-71394B503737}"/>
                  </a:ext>
                </a:extLst>
              </p:cNvPr>
              <p:cNvSpPr txBox="1"/>
              <p:nvPr/>
            </p:nvSpPr>
            <p:spPr>
              <a:xfrm>
                <a:off x="-25092" y="3471697"/>
                <a:ext cx="167945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oMath>
                  </m:oMathPara>
                </a14:m>
                <a:endParaRPr lang="en-GB" noProof="0" dirty="0"/>
              </a:p>
            </p:txBody>
          </p:sp>
        </mc:Choice>
        <mc:Fallback xmlns="">
          <p:sp>
            <p:nvSpPr>
              <p:cNvPr id="123" name="TextBox 122">
                <a:extLst>
                  <a:ext uri="{FF2B5EF4-FFF2-40B4-BE49-F238E27FC236}">
                    <a16:creationId xmlns:a16="http://schemas.microsoft.com/office/drawing/2014/main" id="{31024CBD-5405-2B9A-489C-71394B503737}"/>
                  </a:ext>
                </a:extLst>
              </p:cNvPr>
              <p:cNvSpPr txBox="1">
                <a:spLocks noRot="1" noChangeAspect="1" noMove="1" noResize="1" noEditPoints="1" noAdjustHandles="1" noChangeArrowheads="1" noChangeShapeType="1" noTextEdit="1"/>
              </p:cNvSpPr>
              <p:nvPr/>
            </p:nvSpPr>
            <p:spPr>
              <a:xfrm>
                <a:off x="-25092" y="3471697"/>
                <a:ext cx="1679456" cy="369332"/>
              </a:xfrm>
              <a:prstGeom prst="rect">
                <a:avLst/>
              </a:prstGeom>
              <a:blipFill>
                <a:blip r:embed="rId8"/>
                <a:stretch>
                  <a:fillRect b="-3333"/>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73EE81EF-8CC3-A94D-9CB2-73C94A06E0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484F5F9E-3BE7-516F-E9A4-0706D48084CC}"/>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360D3A1-8E90-0658-D1B7-AC065423F0E0}"/>
                  </a:ext>
                </a:extLst>
              </p:cNvPr>
              <p:cNvSpPr txBox="1"/>
              <p:nvPr/>
            </p:nvSpPr>
            <p:spPr>
              <a:xfrm>
                <a:off x="358283" y="3201637"/>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2360D3A1-8E90-0658-D1B7-AC065423F0E0}"/>
                  </a:ext>
                </a:extLst>
              </p:cNvPr>
              <p:cNvSpPr txBox="1">
                <a:spLocks noRot="1" noChangeAspect="1" noMove="1" noResize="1" noEditPoints="1" noAdjustHandles="1" noChangeArrowheads="1" noChangeShapeType="1" noTextEdit="1"/>
              </p:cNvSpPr>
              <p:nvPr/>
            </p:nvSpPr>
            <p:spPr>
              <a:xfrm>
                <a:off x="358283" y="3201637"/>
                <a:ext cx="545855" cy="369332"/>
              </a:xfrm>
              <a:prstGeom prst="rect">
                <a:avLst/>
              </a:prstGeom>
              <a:blipFill>
                <a:blip r:embed="rId11"/>
                <a:stretch>
                  <a:fillRect/>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52DCC5AD-5AFF-E546-CA0F-71AB45572661}"/>
              </a:ext>
            </a:extLst>
          </p:cNvPr>
          <p:cNvSpPr/>
          <p:nvPr/>
        </p:nvSpPr>
        <p:spPr>
          <a:xfrm rot="5400000">
            <a:off x="1634384" y="1745867"/>
            <a:ext cx="145857" cy="2929713"/>
          </a:xfrm>
          <a:prstGeom prst="rightBrace">
            <a:avLst>
              <a:gd name="adj1" fmla="val 77396"/>
              <a:gd name="adj2" fmla="val 871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8551CA1-40A7-BF22-30BA-01544D474E74}"/>
                  </a:ext>
                </a:extLst>
              </p:cNvPr>
              <p:cNvSpPr txBox="1"/>
              <p:nvPr/>
            </p:nvSpPr>
            <p:spPr>
              <a:xfrm>
                <a:off x="3974855" y="1635373"/>
                <a:ext cx="765347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78551CA1-40A7-BF22-30BA-01544D474E74}"/>
                  </a:ext>
                </a:extLst>
              </p:cNvPr>
              <p:cNvSpPr txBox="1">
                <a:spLocks noRot="1" noChangeAspect="1" noMove="1" noResize="1" noEditPoints="1" noAdjustHandles="1" noChangeArrowheads="1" noChangeShapeType="1" noTextEdit="1"/>
              </p:cNvSpPr>
              <p:nvPr/>
            </p:nvSpPr>
            <p:spPr>
              <a:xfrm>
                <a:off x="3974855" y="1635373"/>
                <a:ext cx="7653476" cy="413768"/>
              </a:xfrm>
              <a:prstGeom prst="rect">
                <a:avLst/>
              </a:prstGeom>
              <a:blipFill>
                <a:blip r:embed="rId1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560D5A0E-5ED3-B8EF-04C0-C2F6E128FE55}"/>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939E709A-CC40-4E69-88EA-AA8DC63E283B}"/>
              </a:ext>
            </a:extLst>
          </p:cNvPr>
          <p:cNvSpPr txBox="1"/>
          <p:nvPr/>
        </p:nvSpPr>
        <p:spPr>
          <a:xfrm>
            <a:off x="0" y="6362562"/>
            <a:ext cx="11628330" cy="507831"/>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endParaRPr lang="en-GB" sz="900" noProof="0" dirty="0">
              <a:effectLst/>
            </a:endParaRPr>
          </a:p>
          <a:p>
            <a:r>
              <a:rPr lang="en-GB" sz="900" noProof="0" dirty="0">
                <a:effectLst/>
              </a:rPr>
              <a:t>[2] J. Tong, Z. An, X. Zhao, S. Liao, and L. Yang, “In-Sensor Machine Learning: Radio Frequency Neural Networks for Wireless Sensing,” in </a:t>
            </a:r>
            <a:r>
              <a:rPr lang="en-GB" sz="900" i="1" noProof="0" dirty="0">
                <a:effectLst/>
              </a:rPr>
              <a:t>Proceedings of the Twenty-fifth International Symposium on Theory, Algorithmic Foundations, and Protocol Design for Mobile Networks and Mobile Computing</a:t>
            </a:r>
            <a:r>
              <a:rPr lang="en-GB" sz="900" noProof="0" dirty="0">
                <a:effectLst/>
              </a:rPr>
              <a:t>, in </a:t>
            </a:r>
            <a:r>
              <a:rPr lang="en-GB" sz="900" noProof="0" dirty="0" err="1">
                <a:effectLst/>
              </a:rPr>
              <a:t>MobiHoc</a:t>
            </a:r>
            <a:r>
              <a:rPr lang="en-GB" sz="900" noProof="0" dirty="0">
                <a:effectLst/>
              </a:rPr>
              <a:t> ’24. New York, NY, USA: Association for Computing Machinery, Oktober 2024, pp. 261–270. </a:t>
            </a:r>
            <a:r>
              <a:rPr lang="en-GB" sz="900" noProof="0" dirty="0" err="1">
                <a:effectLst/>
              </a:rPr>
              <a:t>doi</a:t>
            </a:r>
            <a:r>
              <a:rPr lang="en-GB" sz="900" noProof="0" dirty="0">
                <a:effectLst/>
              </a:rPr>
              <a:t>: </a:t>
            </a:r>
            <a:r>
              <a:rPr lang="en-GB" sz="900" noProof="0" dirty="0">
                <a:effectLst/>
                <a:hlinkClick r:id="rId13"/>
              </a:rPr>
              <a:t>10.1145/3641512.3686393</a:t>
            </a:r>
            <a:r>
              <a:rPr lang="en-GB" sz="900" noProof="0" dirty="0">
                <a:effectLst/>
              </a:rPr>
              <a:t>.</a:t>
            </a:r>
          </a:p>
        </p:txBody>
      </p:sp>
      <p:graphicFrame>
        <p:nvGraphicFramePr>
          <p:cNvPr id="148" name="Table 147">
            <a:extLst>
              <a:ext uri="{FF2B5EF4-FFF2-40B4-BE49-F238E27FC236}">
                <a16:creationId xmlns:a16="http://schemas.microsoft.com/office/drawing/2014/main" id="{D5FA8E2E-CC0A-0F41-CE8F-1CB9DAD36444}"/>
              </a:ext>
            </a:extLst>
          </p:cNvPr>
          <p:cNvGraphicFramePr>
            <a:graphicFrameLocks noGrp="1"/>
          </p:cNvGraphicFramePr>
          <p:nvPr>
            <p:extLst>
              <p:ext uri="{D42A27DB-BD31-4B8C-83A1-F6EECF244321}">
                <p14:modId xmlns:p14="http://schemas.microsoft.com/office/powerpoint/2010/main" val="3377012001"/>
              </p:ext>
            </p:extLst>
          </p:nvPr>
        </p:nvGraphicFramePr>
        <p:xfrm>
          <a:off x="4796814" y="2419861"/>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Board</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XC7K70T</a:t>
                      </a:r>
                    </a:p>
                  </a:txBody>
                  <a:tcPr anchor="ctr"/>
                </a:tc>
                <a:tc>
                  <a:txBody>
                    <a:bodyPr/>
                    <a:lstStyle/>
                    <a:p>
                      <a:r>
                        <a:rPr lang="en-GB" sz="1400" noProof="0" dirty="0"/>
                        <a:t>4.8 W</a:t>
                      </a:r>
                    </a:p>
                  </a:txBody>
                  <a:tcPr anchor="ctr"/>
                </a:tc>
                <a:extLst>
                  <a:ext uri="{0D108BD9-81ED-4DB2-BD59-A6C34878D82A}">
                    <a16:rowId xmlns:a16="http://schemas.microsoft.com/office/drawing/2014/main" val="2537969298"/>
                  </a:ext>
                </a:extLst>
              </a:tr>
              <a:tr h="300000">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4050783368"/>
                  </a:ext>
                </a:extLst>
              </a:tr>
            </a:tbl>
          </a:graphicData>
        </a:graphic>
      </p:graphicFrame>
      <p:cxnSp>
        <p:nvCxnSpPr>
          <p:cNvPr id="149" name="Connector: Elbow 148">
            <a:extLst>
              <a:ext uri="{FF2B5EF4-FFF2-40B4-BE49-F238E27FC236}">
                <a16:creationId xmlns:a16="http://schemas.microsoft.com/office/drawing/2014/main" id="{8A6DDAC9-D709-79BD-F995-9779624DC03D}"/>
              </a:ext>
            </a:extLst>
          </p:cNvPr>
          <p:cNvCxnSpPr>
            <a:cxnSpLocks/>
            <a:stCxn id="148" idx="0"/>
          </p:cNvCxnSpPr>
          <p:nvPr/>
        </p:nvCxnSpPr>
        <p:spPr>
          <a:xfrm rot="5400000" flipH="1" flipV="1">
            <a:off x="5974953" y="2077002"/>
            <a:ext cx="370720" cy="31499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5FD8E-9D6E-71E0-CB17-807878835100}"/>
                  </a:ext>
                </a:extLst>
              </p:cNvPr>
              <p:cNvSpPr txBox="1"/>
              <p:nvPr/>
            </p:nvSpPr>
            <p:spPr>
              <a:xfrm>
                <a:off x="4510957" y="3634695"/>
                <a:ext cx="6166302" cy="735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ea typeface="Cambria Math" panose="02040503050406030204" pitchFamily="18" charset="0"/>
                            </a:rPr>
                          </m:ctrlPr>
                        </m:dPr>
                        <m:e>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unit</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oMath>
                  </m:oMathPara>
                </a14:m>
                <a:endParaRPr lang="en-GB" noProof="0" dirty="0"/>
              </a:p>
            </p:txBody>
          </p:sp>
        </mc:Choice>
        <mc:Fallback xmlns="">
          <p:sp>
            <p:nvSpPr>
              <p:cNvPr id="7" name="TextBox 6">
                <a:extLst>
                  <a:ext uri="{FF2B5EF4-FFF2-40B4-BE49-F238E27FC236}">
                    <a16:creationId xmlns:a16="http://schemas.microsoft.com/office/drawing/2014/main" id="{EC75FD8E-9D6E-71E0-CB17-807878835100}"/>
                  </a:ext>
                </a:extLst>
              </p:cNvPr>
              <p:cNvSpPr txBox="1">
                <a:spLocks noRot="1" noChangeAspect="1" noMove="1" noResize="1" noEditPoints="1" noAdjustHandles="1" noChangeArrowheads="1" noChangeShapeType="1" noTextEdit="1"/>
              </p:cNvSpPr>
              <p:nvPr/>
            </p:nvSpPr>
            <p:spPr>
              <a:xfrm>
                <a:off x="4510957" y="3634695"/>
                <a:ext cx="6166302" cy="73590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50124-8D30-94B5-A0E1-C2B6238AC5FA}"/>
                  </a:ext>
                </a:extLst>
              </p:cNvPr>
              <p:cNvSpPr txBox="1"/>
              <p:nvPr/>
            </p:nvSpPr>
            <p:spPr>
              <a:xfrm>
                <a:off x="4622939" y="4425701"/>
                <a:ext cx="4354454" cy="1892698"/>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2050124-8D30-94B5-A0E1-C2B6238AC5FA}"/>
                  </a:ext>
                </a:extLst>
              </p:cNvPr>
              <p:cNvSpPr txBox="1">
                <a:spLocks noRot="1" noChangeAspect="1" noMove="1" noResize="1" noEditPoints="1" noAdjustHandles="1" noChangeArrowheads="1" noChangeShapeType="1" noTextEdit="1"/>
              </p:cNvSpPr>
              <p:nvPr/>
            </p:nvSpPr>
            <p:spPr>
              <a:xfrm>
                <a:off x="4622939" y="4425701"/>
                <a:ext cx="4354454" cy="1892698"/>
              </a:xfrm>
              <a:prstGeom prst="rect">
                <a:avLst/>
              </a:prstGeom>
              <a:blipFill>
                <a:blip r:embed="rId15"/>
                <a:stretch>
                  <a:fillRect l="-699" t="-968" b="-3548"/>
                </a:stretch>
              </a:blipFill>
            </p:spPr>
            <p:txBody>
              <a:bodyPr/>
              <a:lstStyle/>
              <a:p>
                <a:r>
                  <a:rPr lang="LID4096">
                    <a:noFill/>
                  </a:rPr>
                  <a:t> </a:t>
                </a:r>
              </a:p>
            </p:txBody>
          </p:sp>
        </mc:Fallback>
      </mc:AlternateContent>
      <p:cxnSp>
        <p:nvCxnSpPr>
          <p:cNvPr id="13" name="Connector: Elbow 12">
            <a:extLst>
              <a:ext uri="{FF2B5EF4-FFF2-40B4-BE49-F238E27FC236}">
                <a16:creationId xmlns:a16="http://schemas.microsoft.com/office/drawing/2014/main" id="{0AF3A958-EC04-DD11-5E44-1B7A0D2F9099}"/>
              </a:ext>
            </a:extLst>
          </p:cNvPr>
          <p:cNvCxnSpPr>
            <a:cxnSpLocks/>
          </p:cNvCxnSpPr>
          <p:nvPr/>
        </p:nvCxnSpPr>
        <p:spPr>
          <a:xfrm rot="5400000" flipH="1" flipV="1">
            <a:off x="6901280" y="2682543"/>
            <a:ext cx="1585554" cy="20748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577A22-723A-987F-7AA2-06F11ACCCE23}"/>
              </a:ext>
            </a:extLst>
          </p:cNvPr>
          <p:cNvSpPr txBox="1"/>
          <p:nvPr/>
        </p:nvSpPr>
        <p:spPr>
          <a:xfrm>
            <a:off x="10529522" y="3865313"/>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C6A58A-0938-4FFF-A65C-1407237BF643}"/>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3C6A58A-0938-4FFF-A65C-1407237BF643}"/>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6"/>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9DB968E8-2410-9EDF-3CE2-3AB42E0CD9EF}"/>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3FA37D-75A5-279F-1379-8C56F6EDB52D}"/>
              </a:ext>
            </a:extLst>
          </p:cNvPr>
          <p:cNvSpPr txBox="1"/>
          <p:nvPr/>
        </p:nvSpPr>
        <p:spPr>
          <a:xfrm>
            <a:off x="11172995" y="2651990"/>
            <a:ext cx="402674" cy="307777"/>
          </a:xfrm>
          <a:prstGeom prst="rect">
            <a:avLst/>
          </a:prstGeom>
          <a:noFill/>
        </p:spPr>
        <p:txBody>
          <a:bodyPr wrap="none" rtlCol="0">
            <a:spAutoFit/>
          </a:bodyPr>
          <a:lstStyle/>
          <a:p>
            <a:r>
              <a:rPr lang="en-GB" sz="1400" noProof="0" dirty="0"/>
              <a:t>(4)</a:t>
            </a:r>
          </a:p>
        </p:txBody>
      </p:sp>
      <p:graphicFrame>
        <p:nvGraphicFramePr>
          <p:cNvPr id="24" name="Table 23">
            <a:extLst>
              <a:ext uri="{FF2B5EF4-FFF2-40B4-BE49-F238E27FC236}">
                <a16:creationId xmlns:a16="http://schemas.microsoft.com/office/drawing/2014/main" id="{8CEE2C90-DF96-C721-8BD1-8DC971EA865C}"/>
              </a:ext>
            </a:extLst>
          </p:cNvPr>
          <p:cNvGraphicFramePr>
            <a:graphicFrameLocks noGrp="1"/>
          </p:cNvGraphicFramePr>
          <p:nvPr>
            <p:extLst>
              <p:ext uri="{D42A27DB-BD31-4B8C-83A1-F6EECF244321}">
                <p14:modId xmlns:p14="http://schemas.microsoft.com/office/powerpoint/2010/main" val="232812568"/>
              </p:ext>
            </p:extLst>
          </p:nvPr>
        </p:nvGraphicFramePr>
        <p:xfrm>
          <a:off x="9311213" y="4559533"/>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Component</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DAC3484</a:t>
                      </a:r>
                    </a:p>
                  </a:txBody>
                  <a:tcPr anchor="ctr"/>
                </a:tc>
                <a:tc>
                  <a:txBody>
                    <a:bodyPr/>
                    <a:lstStyle/>
                    <a:p>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2537969298"/>
                  </a:ext>
                </a:extLst>
              </a:tr>
              <a:tr h="300000">
                <a:tc>
                  <a:txBody>
                    <a:bodyPr/>
                    <a:lstStyle/>
                    <a:p>
                      <a:r>
                        <a:rPr lang="en-GB" sz="1400" noProof="0" dirty="0"/>
                        <a:t>AD8021</a:t>
                      </a:r>
                    </a:p>
                  </a:txBody>
                  <a:tcPr anchor="ctr"/>
                </a:tc>
                <a:tc>
                  <a:txBody>
                    <a:bodyPr/>
                    <a:lstStyle/>
                    <a:p>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bl>
          </a:graphicData>
        </a:graphic>
      </p:graphicFrame>
      <p:cxnSp>
        <p:nvCxnSpPr>
          <p:cNvPr id="25" name="Connector: Elbow 24">
            <a:extLst>
              <a:ext uri="{FF2B5EF4-FFF2-40B4-BE49-F238E27FC236}">
                <a16:creationId xmlns:a16="http://schemas.microsoft.com/office/drawing/2014/main" id="{144FADF4-161D-A58E-4578-EDEB897B7B86}"/>
              </a:ext>
            </a:extLst>
          </p:cNvPr>
          <p:cNvCxnSpPr>
            <a:cxnSpLocks/>
          </p:cNvCxnSpPr>
          <p:nvPr/>
        </p:nvCxnSpPr>
        <p:spPr>
          <a:xfrm rot="16200000" flipV="1">
            <a:off x="9657498" y="4170490"/>
            <a:ext cx="339655" cy="33711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BBAB5A-DD03-D611-1AB6-2A5DCAB92D30}"/>
              </a:ext>
            </a:extLst>
          </p:cNvPr>
          <p:cNvPicPr>
            <a:picLocks noChangeAspect="1"/>
          </p:cNvPicPr>
          <p:nvPr/>
        </p:nvPicPr>
        <p:blipFill>
          <a:blip r:embed="rId17"/>
          <a:stretch>
            <a:fillRect/>
          </a:stretch>
        </p:blipFill>
        <p:spPr>
          <a:xfrm>
            <a:off x="43226" y="549251"/>
            <a:ext cx="3259660" cy="2565938"/>
          </a:xfrm>
          <a:prstGeom prst="rect">
            <a:avLst/>
          </a:prstGeom>
        </p:spPr>
      </p:pic>
      <p:sp>
        <p:nvSpPr>
          <p:cNvPr id="31" name="Right Brace 30">
            <a:extLst>
              <a:ext uri="{FF2B5EF4-FFF2-40B4-BE49-F238E27FC236}">
                <a16:creationId xmlns:a16="http://schemas.microsoft.com/office/drawing/2014/main" id="{A7FABF06-C261-1670-C08D-6017D67C84DB}"/>
              </a:ext>
            </a:extLst>
          </p:cNvPr>
          <p:cNvSpPr/>
          <p:nvPr/>
        </p:nvSpPr>
        <p:spPr>
          <a:xfrm rot="19856797">
            <a:off x="3053647" y="2083220"/>
            <a:ext cx="134515" cy="985679"/>
          </a:xfrm>
          <a:prstGeom prst="rightBrace">
            <a:avLst>
              <a:gd name="adj1" fmla="val 77396"/>
              <a:gd name="adj2" fmla="val 838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4ECDDB4-7ED8-2FEC-5AEE-166E41320E16}"/>
                  </a:ext>
                </a:extLst>
              </p:cNvPr>
              <p:cNvSpPr txBox="1"/>
              <p:nvPr/>
            </p:nvSpPr>
            <p:spPr>
              <a:xfrm>
                <a:off x="3316819" y="2591320"/>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2" name="TextBox 31">
                <a:extLst>
                  <a:ext uri="{FF2B5EF4-FFF2-40B4-BE49-F238E27FC236}">
                    <a16:creationId xmlns:a16="http://schemas.microsoft.com/office/drawing/2014/main" id="{24ECDDB4-7ED8-2FEC-5AEE-166E41320E16}"/>
                  </a:ext>
                </a:extLst>
              </p:cNvPr>
              <p:cNvSpPr txBox="1">
                <a:spLocks noRot="1" noChangeAspect="1" noMove="1" noResize="1" noEditPoints="1" noAdjustHandles="1" noChangeArrowheads="1" noChangeShapeType="1" noTextEdit="1"/>
              </p:cNvSpPr>
              <p:nvPr/>
            </p:nvSpPr>
            <p:spPr>
              <a:xfrm>
                <a:off x="3316819" y="2591320"/>
                <a:ext cx="553485" cy="391261"/>
              </a:xfrm>
              <a:prstGeom prst="rect">
                <a:avLst/>
              </a:prstGeom>
              <a:blipFill>
                <a:blip r:embed="rId18"/>
                <a:stretch>
                  <a:fillRect b="-4688"/>
                </a:stretch>
              </a:blipFill>
            </p:spPr>
            <p:txBody>
              <a:bodyPr/>
              <a:lstStyle/>
              <a:p>
                <a:r>
                  <a:rPr lang="LID4096">
                    <a:noFill/>
                  </a:rPr>
                  <a:t> </a:t>
                </a:r>
              </a:p>
            </p:txBody>
          </p:sp>
        </mc:Fallback>
      </mc:AlternateContent>
      <p:grpSp>
        <p:nvGrpSpPr>
          <p:cNvPr id="150" name="Group 149">
            <a:extLst>
              <a:ext uri="{FF2B5EF4-FFF2-40B4-BE49-F238E27FC236}">
                <a16:creationId xmlns:a16="http://schemas.microsoft.com/office/drawing/2014/main" id="{FC0777EC-67BC-A796-C687-2DB28733E406}"/>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AF93D9EC-2910-4A0D-845D-A54D8CCEE597}"/>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A28F025-A008-762E-5E0E-389DD5AA405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26AC962-1EC6-059F-ED3B-34B70970B190}"/>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F06F630-8F05-EB9A-F84D-DABEDCEEE2B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3255FD-0239-8713-8F21-856E604D62DF}"/>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38505FC-C0E0-8ABC-70B1-D129E5514983}"/>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8EE029-A3A6-2AB2-9293-975DE22B7E5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3840121-01AB-8109-F91C-F164246ACB7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DEC41ACA-92F6-5D28-E303-ECD99AD7A6E3}"/>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53" name="TextBox 152">
            <a:extLst>
              <a:ext uri="{FF2B5EF4-FFF2-40B4-BE49-F238E27FC236}">
                <a16:creationId xmlns:a16="http://schemas.microsoft.com/office/drawing/2014/main" id="{8629453E-ED4D-80D4-2D7E-77747EEEE498}"/>
              </a:ext>
            </a:extLst>
          </p:cNvPr>
          <p:cNvSpPr txBox="1"/>
          <p:nvPr/>
        </p:nvSpPr>
        <p:spPr>
          <a:xfrm>
            <a:off x="3241962" y="1048384"/>
            <a:ext cx="732893" cy="276999"/>
          </a:xfrm>
          <a:prstGeom prst="rect">
            <a:avLst/>
          </a:prstGeom>
          <a:noFill/>
        </p:spPr>
        <p:txBody>
          <a:bodyPr wrap="none" rtlCol="0">
            <a:spAutoFit/>
          </a:bodyPr>
          <a:lstStyle/>
          <a:p>
            <a:r>
              <a:rPr lang="en-GB" sz="1200" noProof="0" dirty="0"/>
              <a:t>@5GHz</a:t>
            </a:r>
          </a:p>
        </p:txBody>
      </p:sp>
      <mc:AlternateContent xmlns:mc="http://schemas.openxmlformats.org/markup-compatibility/2006" xmlns:a14="http://schemas.microsoft.com/office/drawing/2010/main">
        <mc:Choice Requires="a14">
          <p:sp>
            <p:nvSpPr>
              <p:cNvPr id="154" name="TextBox 19">
                <a:extLst>
                  <a:ext uri="{FF2B5EF4-FFF2-40B4-BE49-F238E27FC236}">
                    <a16:creationId xmlns:a16="http://schemas.microsoft.com/office/drawing/2014/main" id="{DE1A9BF3-045A-C9C8-4F2B-040F94A0A148}"/>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𝐸</m:t>
                          </m:r>
                        </m:e>
                        <m:sub>
                          <m:r>
                            <m:rPr>
                              <m:sty m:val="p"/>
                            </m:rPr>
                            <a:rPr lang="en-GB" noProof="0" smtClean="0">
                              <a:solidFill>
                                <a:srgbClr val="C00000"/>
                              </a:solidFill>
                              <a:latin typeface="Cambria Math" panose="02040503050406030204" pitchFamily="18" charset="0"/>
                            </a:rPr>
                            <m:t>SIM</m:t>
                          </m:r>
                        </m:sub>
                      </m:sSub>
                      <m:r>
                        <a:rPr lang="en-GB" i="1" noProof="0" smtClean="0">
                          <a:solidFill>
                            <a:srgbClr val="C00000"/>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solidFill>
                            <a:srgbClr val="C00000"/>
                          </a:solidFill>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𝑁</m:t>
                          </m:r>
                        </m:e>
                        <m:sub>
                          <m:r>
                            <m:rPr>
                              <m:sty m:val="p"/>
                            </m:rPr>
                            <a:rPr lang="en-GB" noProof="0" smtClean="0">
                              <a:solidFill>
                                <a:srgbClr val="C00000"/>
                              </a:solidFill>
                              <a:latin typeface="Cambria Math" panose="02040503050406030204" pitchFamily="18" charset="0"/>
                              <a:ea typeface="Cambria Math" panose="02040503050406030204" pitchFamily="18" charset="0"/>
                            </a:rPr>
                            <m:t>p</m:t>
                          </m:r>
                        </m:sub>
                      </m:sSub>
                      <m:r>
                        <a:rPr lang="en-GB" i="1" noProof="0" smtClean="0">
                          <a:solidFill>
                            <a:srgbClr val="C00000"/>
                          </a:solidFill>
                          <a:latin typeface="Cambria Math" panose="02040503050406030204" pitchFamily="18" charset="0"/>
                        </a:rPr>
                        <m:t>)</m:t>
                      </m:r>
                    </m:oMath>
                  </m:oMathPara>
                </a14:m>
                <a:endParaRPr lang="en-GB" noProof="0" dirty="0"/>
              </a:p>
            </p:txBody>
          </p:sp>
        </mc:Choice>
        <mc:Fallback xmlns="">
          <p:sp>
            <p:nvSpPr>
              <p:cNvPr id="154" name="TextBox 19">
                <a:extLst>
                  <a:ext uri="{FF2B5EF4-FFF2-40B4-BE49-F238E27FC236}">
                    <a16:creationId xmlns:a16="http://schemas.microsoft.com/office/drawing/2014/main" id="{DE1A9BF3-045A-C9C8-4F2B-040F94A0A148}"/>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19"/>
                <a:stretch>
                  <a:fillRect/>
                </a:stretch>
              </a:blipFill>
            </p:spPr>
            <p:txBody>
              <a:bodyPr/>
              <a:lstStyle/>
              <a:p>
                <a:r>
                  <a:rPr lang="LID4096">
                    <a:noFill/>
                  </a:rPr>
                  <a:t> </a:t>
                </a:r>
              </a:p>
            </p:txBody>
          </p:sp>
        </mc:Fallback>
      </mc:AlternateContent>
      <p:sp>
        <p:nvSpPr>
          <p:cNvPr id="155" name="TextBox 154">
            <a:extLst>
              <a:ext uri="{FF2B5EF4-FFF2-40B4-BE49-F238E27FC236}">
                <a16:creationId xmlns:a16="http://schemas.microsoft.com/office/drawing/2014/main" id="{3D762C96-716F-BBE2-DF1A-BFD9D9C99B3E}"/>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p:spTree>
    <p:extLst>
      <p:ext uri="{BB962C8B-B14F-4D97-AF65-F5344CB8AC3E}">
        <p14:creationId xmlns:p14="http://schemas.microsoft.com/office/powerpoint/2010/main" val="30532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50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P spid="17" grpId="0"/>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B2F4-AAAF-5A91-36BE-44E10B09F4A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0664F86E-8843-2BFB-4C5C-07DAF9BCCF29}"/>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837C5A72-A781-C9CA-08D5-0C44F7D13528}"/>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A9BB05F-92D6-4A23-55E7-C404BC9EC02B}"/>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D44B4480-CA38-6EAC-0DB6-D79484818D2D}"/>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58</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52F17EE7-04E2-5E1C-D378-20E601322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C6863965-2D7C-EE99-8E49-97A7E398128E}"/>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C6863965-2D7C-EE99-8E49-97A7E398128E}"/>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F206599A-323E-1560-1176-4EA404C8E013}"/>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50E151C1-0176-0F9B-35E6-098638F464DA}"/>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239936A-3EB2-FE5B-8C85-15CE497BA0A3}"/>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239936A-3EB2-FE5B-8C85-15CE497BA0A3}"/>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FD02212-4763-84B5-74D3-F99A8B909A8E}"/>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A42B311F-43F1-E416-70F5-D6475A37F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0DB6210B-4450-D44C-3C85-3E33D5ED4C0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6FE8CE01-0336-8DB9-B540-4E7A34C8B066}"/>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8F19697-964E-FD9A-FC23-85D8B2D36813}"/>
                  </a:ext>
                </a:extLst>
              </p:cNvPr>
              <p:cNvSpPr txBox="1"/>
              <p:nvPr/>
            </p:nvSpPr>
            <p:spPr>
              <a:xfrm>
                <a:off x="3656366" y="1635373"/>
                <a:ext cx="7971965"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18F19697-964E-FD9A-FC23-85D8B2D36813}"/>
                  </a:ext>
                </a:extLst>
              </p:cNvPr>
              <p:cNvSpPr txBox="1">
                <a:spLocks noRot="1" noChangeAspect="1" noMove="1" noResize="1" noEditPoints="1" noAdjustHandles="1" noChangeArrowheads="1" noChangeShapeType="1" noTextEdit="1"/>
              </p:cNvSpPr>
              <p:nvPr/>
            </p:nvSpPr>
            <p:spPr>
              <a:xfrm>
                <a:off x="3656366" y="1635373"/>
                <a:ext cx="7971965"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1FF4C27B-B964-F252-275A-2D9EE8086031}"/>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82966C81-7ECE-CC94-55A4-A9DDC4C60181}"/>
              </a:ext>
            </a:extLst>
          </p:cNvPr>
          <p:cNvSpPr txBox="1"/>
          <p:nvPr/>
        </p:nvSpPr>
        <p:spPr>
          <a:xfrm>
            <a:off x="0" y="6362562"/>
            <a:ext cx="11628330" cy="230832"/>
          </a:xfrm>
          <a:prstGeom prst="rect">
            <a:avLst/>
          </a:prstGeom>
          <a:noFill/>
        </p:spPr>
        <p:txBody>
          <a:bodyPr wrap="square">
            <a:spAutoFit/>
          </a:bodyPr>
          <a:lstStyle/>
          <a:p>
            <a:r>
              <a:rPr lang="en-GB" sz="900" noProof="0" dirty="0"/>
              <a:t>[1]</a:t>
            </a:r>
            <a:endParaRPr lang="en-GB" sz="900" noProof="0" dirty="0">
              <a:effectLst/>
            </a:endParaRPr>
          </a:p>
        </p:txBody>
      </p:sp>
      <mc:AlternateContent xmlns:mc="http://schemas.openxmlformats.org/markup-compatibility/2006" xmlns:a14="http://schemas.microsoft.com/office/drawing/2010/main">
        <mc:Choice Requires="a14">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00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00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00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0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00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2</m:t>
                              </m:r>
                              <m:r>
                                <a:rPr lang="en-GB" sz="1400" b="0" i="1" noProof="0" smtClean="0">
                                  <a:latin typeface="Cambria Math" panose="02040503050406030204" pitchFamily="18" charset="0"/>
                                  <a:ea typeface="Cambria Math" panose="02040503050406030204" pitchFamily="18" charset="0"/>
                                </a:rPr>
                                <m:t>×2</m:t>
                              </m:r>
                            </m:oMath>
                          </a14:m>
                          <a:r>
                            <a:rPr lang="en-GB" sz="1400" noProof="0" dirty="0"/>
                            <a:t> </a:t>
                          </a:r>
                        </a:p>
                      </a:txBody>
                      <a:tcPr anchor="ctr"/>
                    </a:tc>
                    <a:extLst>
                      <a:ext uri="{0D108BD9-81ED-4DB2-BD59-A6C34878D82A}">
                        <a16:rowId xmlns:a16="http://schemas.microsoft.com/office/drawing/2014/main" val="2761286639"/>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4</m:t>
                              </m:r>
                              <m:r>
                                <a:rPr lang="en-GB" sz="1400" b="0" i="1" noProof="0" smtClean="0">
                                  <a:latin typeface="Cambria Math" panose="02040503050406030204" pitchFamily="18" charset="0"/>
                                  <a:ea typeface="Cambria Math" panose="02040503050406030204" pitchFamily="18" charset="0"/>
                                </a:rPr>
                                <m:t>×4</m:t>
                              </m:r>
                            </m:oMath>
                          </a14:m>
                          <a:r>
                            <a:rPr lang="en-GB" sz="1400" noProof="0" dirty="0"/>
                            <a:t> </a:t>
                          </a:r>
                        </a:p>
                      </a:txBody>
                      <a:tcPr anchor="ctr"/>
                    </a:tc>
                    <a:extLst>
                      <a:ext uri="{0D108BD9-81ED-4DB2-BD59-A6C34878D82A}">
                        <a16:rowId xmlns:a16="http://schemas.microsoft.com/office/drawing/2014/main" val="3421991721"/>
                      </a:ext>
                    </a:extLst>
                  </a:tr>
                  <a:tr h="300000">
                    <a:tc vMerge="1">
                      <a:txBody>
                        <a:bodyPr/>
                        <a:lstStyle/>
                        <a:p>
                          <a:endParaRPr lang="LID4096" sz="1400" dirty="0"/>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GB" sz="1400" i="1" noProof="0" smtClean="0">
                                    <a:latin typeface="Cambria Math" panose="02040503050406030204" pitchFamily="18" charset="0"/>
                                  </a:rPr>
                                  <m:t>𝐿</m:t>
                                </m:r>
                              </m:oMath>
                            </m:oMathPara>
                          </a14:m>
                          <a:endParaRPr lang="en-GB" sz="1400" noProof="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7</m:t>
                              </m:r>
                            </m:oMath>
                          </a14:m>
                          <a:r>
                            <a:rPr lang="en-GB" sz="1400" noProof="0" dirty="0"/>
                            <a:t> </a:t>
                          </a:r>
                        </a:p>
                      </a:txBody>
                      <a:tcPr anchor="ctr"/>
                    </a:tc>
                    <a:extLst>
                      <a:ext uri="{0D108BD9-81ED-4DB2-BD59-A6C34878D82A}">
                        <a16:rowId xmlns:a16="http://schemas.microsoft.com/office/drawing/2014/main" val="3351677923"/>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13</m:t>
                              </m:r>
                            </m:oMath>
                          </a14:m>
                          <a:r>
                            <a:rPr lang="en-GB" sz="1400" noProof="0" dirty="0"/>
                            <a:t> </a:t>
                          </a:r>
                        </a:p>
                      </a:txBody>
                      <a:tcPr anchor="ctr"/>
                    </a:tc>
                    <a:extLst>
                      <a:ext uri="{0D108BD9-81ED-4DB2-BD59-A6C34878D82A}">
                        <a16:rowId xmlns:a16="http://schemas.microsoft.com/office/drawing/2014/main" val="2728195427"/>
                      </a:ext>
                    </a:extLst>
                  </a:tr>
                  <a:tr h="300000">
                    <a:tc vMerge="1">
                      <a:txBody>
                        <a:bodyPr/>
                        <a:lstStyle/>
                        <a:p>
                          <a:endParaRPr lang="LID4096"/>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rPr>
                                  <m:t>𝑀</m:t>
                                </m:r>
                              </m:oMath>
                            </m:oMathPara>
                          </a14:m>
                          <a:endParaRPr lang="en-GB" sz="1400"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121</m:t>
                              </m:r>
                            </m:oMath>
                          </a14:m>
                          <a:r>
                            <a:rPr lang="en-GB" sz="1400" noProof="0" dirty="0"/>
                            <a:t> </a:t>
                          </a:r>
                        </a:p>
                      </a:txBody>
                      <a:tcPr anchor="ctr"/>
                    </a:tc>
                    <a:extLst>
                      <a:ext uri="{0D108BD9-81ED-4DB2-BD59-A6C34878D82A}">
                        <a16:rowId xmlns:a16="http://schemas.microsoft.com/office/drawing/2014/main" val="3075671860"/>
                      </a:ext>
                    </a:extLst>
                  </a:tr>
                  <a:tr h="300000">
                    <a:tc vMerge="1">
                      <a:txBody>
                        <a:bodyPr/>
                        <a:lstStyle/>
                        <a:p>
                          <a:endParaRPr lang="LID4096" sz="1400" dirty="0"/>
                        </a:p>
                      </a:txBody>
                      <a:tcPr anchor="ctr"/>
                    </a:tc>
                    <a:tc vMerge="1">
                      <a:txBody>
                        <a:bodyPr/>
                        <a:lstStyle/>
                        <a:p>
                          <a:endParaRP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225</m:t>
                              </m:r>
                            </m:oMath>
                          </a14:m>
                          <a:r>
                            <a:rPr lang="en-GB" sz="1400" noProof="0" dirty="0"/>
                            <a:t> </a:t>
                          </a:r>
                        </a:p>
                      </a:txBody>
                      <a:tcPr anchor="ctr"/>
                    </a:tc>
                    <a:extLst>
                      <a:ext uri="{0D108BD9-81ED-4DB2-BD59-A6C34878D82A}">
                        <a16:rowId xmlns:a16="http://schemas.microsoft.com/office/drawing/2014/main" val="3534539615"/>
                      </a:ext>
                    </a:extLst>
                  </a:tr>
                </a:tbl>
              </a:graphicData>
            </a:graphic>
          </p:graphicFrame>
        </mc:Choice>
        <mc:Fallback xmlns="">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48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48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48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48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48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endParaRPr lang="LID4096"/>
                        </a:p>
                      </a:txBody>
                      <a:tcPr anchor="ctr">
                        <a:blipFill>
                          <a:blip r:embed="rId11"/>
                          <a:stretch>
                            <a:fillRect l="-268387" t="-394118" r="-645" b="-492157"/>
                          </a:stretch>
                        </a:blipFill>
                      </a:tcPr>
                    </a:tc>
                    <a:extLst>
                      <a:ext uri="{0D108BD9-81ED-4DB2-BD59-A6C34878D82A}">
                        <a16:rowId xmlns:a16="http://schemas.microsoft.com/office/drawing/2014/main" val="2761286639"/>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504000" r="-645" b="-402000"/>
                          </a:stretch>
                        </a:blipFill>
                      </a:tcPr>
                    </a:tc>
                    <a:extLst>
                      <a:ext uri="{0D108BD9-81ED-4DB2-BD59-A6C34878D82A}">
                        <a16:rowId xmlns:a16="http://schemas.microsoft.com/office/drawing/2014/main" val="3421991721"/>
                      </a:ext>
                    </a:extLst>
                  </a:tr>
                  <a:tr h="304800">
                    <a:tc vMerge="1">
                      <a:txBody>
                        <a:bodyPr/>
                        <a:lstStyle/>
                        <a:p>
                          <a:endParaRPr lang="LID4096" sz="1400" dirty="0"/>
                        </a:p>
                      </a:txBody>
                      <a:tcPr anchor="ctr"/>
                    </a:tc>
                    <a:tc rowSpan="2">
                      <a:txBody>
                        <a:bodyPr/>
                        <a:lstStyle/>
                        <a:p>
                          <a:endParaRPr lang="LID4096"/>
                        </a:p>
                      </a:txBody>
                      <a:tcPr anchor="ctr">
                        <a:blipFill>
                          <a:blip r:embed="rId11"/>
                          <a:stretch>
                            <a:fillRect l="-108000" t="-302000" r="-78000" b="-101000"/>
                          </a:stretch>
                        </a:blipFill>
                      </a:tcPr>
                    </a:tc>
                    <a:tc>
                      <a:txBody>
                        <a:bodyPr/>
                        <a:lstStyle/>
                        <a:p>
                          <a:endParaRPr lang="LID4096"/>
                        </a:p>
                      </a:txBody>
                      <a:tcPr anchor="ctr">
                        <a:blipFill>
                          <a:blip r:embed="rId11"/>
                          <a:stretch>
                            <a:fillRect l="-268387" t="-604000" r="-645" b="-302000"/>
                          </a:stretch>
                        </a:blipFill>
                      </a:tcPr>
                    </a:tc>
                    <a:extLst>
                      <a:ext uri="{0D108BD9-81ED-4DB2-BD59-A6C34878D82A}">
                        <a16:rowId xmlns:a16="http://schemas.microsoft.com/office/drawing/2014/main" val="3351677923"/>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704000" r="-645" b="-202000"/>
                          </a:stretch>
                        </a:blipFill>
                      </a:tcPr>
                    </a:tc>
                    <a:extLst>
                      <a:ext uri="{0D108BD9-81ED-4DB2-BD59-A6C34878D82A}">
                        <a16:rowId xmlns:a16="http://schemas.microsoft.com/office/drawing/2014/main" val="2728195427"/>
                      </a:ext>
                    </a:extLst>
                  </a:tr>
                  <a:tr h="304800">
                    <a:tc vMerge="1">
                      <a:txBody>
                        <a:bodyPr/>
                        <a:lstStyle/>
                        <a:p>
                          <a:endParaRPr lang="LID4096"/>
                        </a:p>
                      </a:txBody>
                      <a:tcPr/>
                    </a:tc>
                    <a:tc rowSpan="2">
                      <a:txBody>
                        <a:bodyPr/>
                        <a:lstStyle/>
                        <a:p>
                          <a:endParaRPr lang="LID4096"/>
                        </a:p>
                      </a:txBody>
                      <a:tcPr anchor="ctr">
                        <a:blipFill>
                          <a:blip r:embed="rId11"/>
                          <a:stretch>
                            <a:fillRect l="-108000" t="-402000" r="-78000" b="-1000"/>
                          </a:stretch>
                        </a:blipFill>
                      </a:tcPr>
                    </a:tc>
                    <a:tc>
                      <a:txBody>
                        <a:bodyPr/>
                        <a:lstStyle/>
                        <a:p>
                          <a:endParaRPr lang="LID4096"/>
                        </a:p>
                      </a:txBody>
                      <a:tcPr anchor="ctr">
                        <a:blipFill>
                          <a:blip r:embed="rId11"/>
                          <a:stretch>
                            <a:fillRect l="-268387" t="-804000" r="-645" b="-102000"/>
                          </a:stretch>
                        </a:blipFill>
                      </a:tcPr>
                    </a:tc>
                    <a:extLst>
                      <a:ext uri="{0D108BD9-81ED-4DB2-BD59-A6C34878D82A}">
                        <a16:rowId xmlns:a16="http://schemas.microsoft.com/office/drawing/2014/main" val="3075671860"/>
                      </a:ext>
                    </a:extLst>
                  </a:tr>
                  <a:tr h="304800">
                    <a:tc vMerge="1">
                      <a:txBody>
                        <a:bodyPr/>
                        <a:lstStyle/>
                        <a:p>
                          <a:endParaRPr lang="LID4096" sz="1400" dirty="0"/>
                        </a:p>
                      </a:txBody>
                      <a:tcPr anchor="ctr"/>
                    </a:tc>
                    <a:tc vMerge="1">
                      <a:txBody>
                        <a:bodyPr/>
                        <a:lstStyle/>
                        <a:p>
                          <a:endParaRPr dirty="0"/>
                        </a:p>
                      </a:txBody>
                      <a:tcPr anchor="ctr"/>
                    </a:tc>
                    <a:tc>
                      <a:txBody>
                        <a:bodyPr/>
                        <a:lstStyle/>
                        <a:p>
                          <a:endParaRPr lang="LID4096"/>
                        </a:p>
                      </a:txBody>
                      <a:tcPr anchor="ctr">
                        <a:blipFill>
                          <a:blip r:embed="rId11"/>
                          <a:stretch>
                            <a:fillRect l="-268387" t="-904000" r="-645" b="-2000"/>
                          </a:stretch>
                        </a:blipFill>
                      </a:tcPr>
                    </a:tc>
                    <a:extLst>
                      <a:ext uri="{0D108BD9-81ED-4DB2-BD59-A6C34878D82A}">
                        <a16:rowId xmlns:a16="http://schemas.microsoft.com/office/drawing/2014/main" val="35345396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6B75E7-D4EF-35E3-7EE6-1AEBF93EAB7E}"/>
                  </a:ext>
                </a:extLst>
              </p:cNvPr>
              <p:cNvSpPr txBox="1"/>
              <p:nvPr/>
            </p:nvSpPr>
            <p:spPr>
              <a:xfrm>
                <a:off x="7624076" y="3100118"/>
                <a:ext cx="4332493" cy="607218"/>
              </a:xfrm>
              <a:prstGeom prst="rect">
                <a:avLst/>
              </a:prstGeom>
              <a:noFill/>
            </p:spPr>
            <p:txBody>
              <a:bodyPr wrap="square">
                <a:spAutoFit/>
              </a:bodyPr>
              <a:lstStyle/>
              <a:p>
                <a14:m>
                  <m:oMath xmlns:m="http://schemas.openxmlformats.org/officeDocument/2006/math">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drive</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b="0" i="1" noProof="0" smtClean="0">
                        <a:latin typeface="Cambria Math" panose="02040503050406030204" pitchFamily="18" charset="0"/>
                        <a:ea typeface="Cambria Math" panose="02040503050406030204" pitchFamily="18" charset="0"/>
                      </a:rPr>
                      <m:t>=</m:t>
                    </m:r>
                    <m:d>
                      <m:dPr>
                        <m:begChr m:val="{"/>
                        <m:endChr m:val=""/>
                        <m:ctrlPr>
                          <a:rPr lang="en-GB" sz="1500"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500" b="0" i="1" noProof="0" smtClean="0">
                                <a:latin typeface="Cambria Math" panose="02040503050406030204" pitchFamily="18" charset="0"/>
                                <a:ea typeface="Cambria Math" panose="02040503050406030204" pitchFamily="18" charset="0"/>
                              </a:rPr>
                            </m:ctrlPr>
                          </m:mPr>
                          <m:mr>
                            <m:e>
                              <m:r>
                                <m:rPr>
                                  <m:brk m:alnAt="7"/>
                                </m:rPr>
                                <a:rPr lang="en-GB" sz="1500" b="0" i="1" noProof="0" smtClean="0">
                                  <a:latin typeface="Cambria Math" panose="02040503050406030204" pitchFamily="18" charset="0"/>
                                  <a:ea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1</m:t>
                              </m:r>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7</m:t>
                              </m:r>
                              <m:r>
                                <a:rPr lang="en-GB" sz="1500" i="1" noProof="0" smtClean="0">
                                  <a:latin typeface="Cambria Math" panose="02040503050406030204" pitchFamily="18" charset="0"/>
                                  <a:ea typeface="Cambria Math" panose="02040503050406030204" pitchFamily="18" charset="0"/>
                                </a:rPr>
                                <m:t> </m:t>
                              </m:r>
                              <m:r>
                                <m:rPr>
                                  <m:nor/>
                                </m:rPr>
                                <a:rPr lang="en-GB" sz="1500" noProof="0" smtClean="0"/>
                                <m:t>W</m:t>
                              </m:r>
                            </m:e>
                            <m:e>
                              <m:r>
                                <a:rPr lang="en-GB" sz="1500" i="1" noProof="0" smtClean="0">
                                  <a:latin typeface="Cambria Math" panose="02040503050406030204" pitchFamily="18" charset="0"/>
                                </a:rPr>
                                <m:t>2</m:t>
                              </m:r>
                              <m:r>
                                <a:rPr lang="en-GB" sz="1500" i="1" noProof="0" smtClean="0">
                                  <a:latin typeface="Cambria Math" panose="02040503050406030204" pitchFamily="18" charset="0"/>
                                  <a:ea typeface="Cambria Math" panose="02040503050406030204" pitchFamily="18" charset="0"/>
                                </a:rPr>
                                <m:t>×2</m:t>
                              </m:r>
                            </m:e>
                          </m:mr>
                          <m:mr>
                            <m:e>
                              <m:r>
                                <a:rPr lang="en-GB" sz="1500" i="1" noProof="0" smtClean="0">
                                  <a:latin typeface="Cambria Math" panose="02040503050406030204" pitchFamily="18" charset="0"/>
                                  <a:ea typeface="Cambria Math" panose="02040503050406030204" pitchFamily="18" charset="0"/>
                                </a:rPr>
                                <m:t>16∙</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≈6.8 </m:t>
                              </m:r>
                              <m:r>
                                <m:rPr>
                                  <m:nor/>
                                </m:rPr>
                                <a:rPr lang="en-GB" sz="1500" noProof="0" smtClean="0"/>
                                <m:t>W</m:t>
                              </m:r>
                            </m:e>
                            <m:e>
                              <m:r>
                                <a:rPr lang="en-GB" sz="1500" i="1" noProof="0" smtClean="0">
                                  <a:latin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×4</m:t>
                              </m:r>
                              <m:r>
                                <m:rPr>
                                  <m:nor/>
                                </m:rPr>
                                <a:rPr lang="en-GB" sz="1500" noProof="0" smtClean="0"/>
                                <m:t>  </m:t>
                              </m:r>
                            </m:e>
                          </m:mr>
                        </m:m>
                      </m:e>
                    </m:d>
                  </m:oMath>
                </a14:m>
                <a:r>
                  <a:rPr lang="en-GB" sz="1500" noProof="0" dirty="0"/>
                  <a:t> </a:t>
                </a:r>
              </a:p>
            </p:txBody>
          </p:sp>
        </mc:Choice>
        <mc:Fallback xmlns="">
          <p:sp>
            <p:nvSpPr>
              <p:cNvPr id="7" name="TextBox 6">
                <a:extLst>
                  <a:ext uri="{FF2B5EF4-FFF2-40B4-BE49-F238E27FC236}">
                    <a16:creationId xmlns:a16="http://schemas.microsoft.com/office/drawing/2014/main" id="{8C6B75E7-D4EF-35E3-7EE6-1AEBF93EAB7E}"/>
                  </a:ext>
                </a:extLst>
              </p:cNvPr>
              <p:cNvSpPr txBox="1">
                <a:spLocks noRot="1" noChangeAspect="1" noMove="1" noResize="1" noEditPoints="1" noAdjustHandles="1" noChangeArrowheads="1" noChangeShapeType="1" noTextEdit="1"/>
              </p:cNvSpPr>
              <p:nvPr/>
            </p:nvSpPr>
            <p:spPr>
              <a:xfrm>
                <a:off x="7624076" y="3100118"/>
                <a:ext cx="4332493" cy="607218"/>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D106D6-B0A6-B877-05C9-425730F7FAF6}"/>
                  </a:ext>
                </a:extLst>
              </p:cNvPr>
              <p:cNvSpPr txBox="1"/>
              <p:nvPr/>
            </p:nvSpPr>
            <p:spPr>
              <a:xfrm>
                <a:off x="3855958" y="5360916"/>
                <a:ext cx="8686001" cy="1400255"/>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m:t>
                      </m:r>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=1</m:t>
                    </m:r>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r>
                      <a:rPr lang="en-GB" sz="1600" b="0" i="1" noProof="0" smtClean="0">
                        <a:latin typeface="Cambria Math" panose="02040503050406030204" pitchFamily="18" charset="0"/>
                        <a:ea typeface="Cambria Math" panose="02040503050406030204" pitchFamily="18" charset="0"/>
                      </a:rPr>
                      <m:t>=</m:t>
                    </m:r>
                    <m:r>
                      <a:rPr lang="en-GB" sz="1600" b="1" i="1" noProof="0" smtClean="0">
                        <a:solidFill>
                          <a:srgbClr val="C00000"/>
                        </a:solidFill>
                        <a:latin typeface="Cambria Math" panose="02040503050406030204" pitchFamily="18" charset="0"/>
                        <a:ea typeface="Cambria Math" panose="02040503050406030204" pitchFamily="18" charset="0"/>
                      </a:rPr>
                      <m:t>𝟏</m:t>
                    </m:r>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0D106D6-B0A6-B877-05C9-425730F7FAF6}"/>
                  </a:ext>
                </a:extLst>
              </p:cNvPr>
              <p:cNvSpPr txBox="1">
                <a:spLocks noRot="1" noChangeAspect="1" noMove="1" noResize="1" noEditPoints="1" noAdjustHandles="1" noChangeArrowheads="1" noChangeShapeType="1" noTextEdit="1"/>
              </p:cNvSpPr>
              <p:nvPr/>
            </p:nvSpPr>
            <p:spPr>
              <a:xfrm>
                <a:off x="3855958" y="5360916"/>
                <a:ext cx="8686001" cy="1400255"/>
              </a:xfrm>
              <a:prstGeom prst="rect">
                <a:avLst/>
              </a:prstGeom>
              <a:blipFill>
                <a:blip r:embed="rId13"/>
                <a:stretch>
                  <a:fillRect t="-1304" b="-4783"/>
                </a:stretch>
              </a:blipFill>
            </p:spPr>
            <p:txBody>
              <a:bodyPr/>
              <a:lstStyle/>
              <a:p>
                <a:r>
                  <a:rPr lang="LID4096">
                    <a:noFill/>
                  </a:rPr>
                  <a:t> </a:t>
                </a:r>
              </a:p>
            </p:txBody>
          </p:sp>
        </mc:Fallback>
      </mc:AlternateContent>
      <p:sp>
        <p:nvSpPr>
          <p:cNvPr id="15" name="TextBox 14">
            <a:extLst>
              <a:ext uri="{FF2B5EF4-FFF2-40B4-BE49-F238E27FC236}">
                <a16:creationId xmlns:a16="http://schemas.microsoft.com/office/drawing/2014/main" id="{F865BF81-8492-AE8E-C58E-9EE03DE8BD2E}"/>
              </a:ext>
            </a:extLst>
          </p:cNvPr>
          <p:cNvSpPr txBox="1"/>
          <p:nvPr/>
        </p:nvSpPr>
        <p:spPr>
          <a:xfrm>
            <a:off x="11800615" y="3176977"/>
            <a:ext cx="402674" cy="307777"/>
          </a:xfrm>
          <a:prstGeom prst="rect">
            <a:avLst/>
          </a:prstGeom>
          <a:noFill/>
        </p:spPr>
        <p:txBody>
          <a:bodyPr wrap="none" rtlCol="0">
            <a:spAutoFit/>
          </a:bodyPr>
          <a:lstStyle/>
          <a:p>
            <a:r>
              <a:rPr lang="en-GB" sz="14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FF3CDD-B10B-0144-A247-194513322A84}"/>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50FF3CDD-B10B-0144-A247-194513322A84}"/>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4"/>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64D21C50-D717-5DC3-C8E5-3DF7858EF967}"/>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7FA922-FEEC-EDAB-F875-1949EFD8E965}"/>
              </a:ext>
            </a:extLst>
          </p:cNvPr>
          <p:cNvSpPr txBox="1"/>
          <p:nvPr/>
        </p:nvSpPr>
        <p:spPr>
          <a:xfrm>
            <a:off x="11172995" y="2651990"/>
            <a:ext cx="402674" cy="307777"/>
          </a:xfrm>
          <a:prstGeom prst="rect">
            <a:avLst/>
          </a:prstGeom>
          <a:noFill/>
        </p:spPr>
        <p:txBody>
          <a:bodyPr wrap="none" rtlCol="0">
            <a:spAutoFit/>
          </a:bodyPr>
          <a:lstStyle/>
          <a:p>
            <a:r>
              <a:rPr lang="en-GB" sz="1400" noProof="0" dirty="0"/>
              <a:t>(3)</a:t>
            </a:r>
          </a:p>
        </p:txBody>
      </p:sp>
      <p:grpSp>
        <p:nvGrpSpPr>
          <p:cNvPr id="150" name="Group 149">
            <a:extLst>
              <a:ext uri="{FF2B5EF4-FFF2-40B4-BE49-F238E27FC236}">
                <a16:creationId xmlns:a16="http://schemas.microsoft.com/office/drawing/2014/main" id="{ED48FB77-DEE8-FE05-9591-78965C90525E}"/>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6E122BE4-1C30-B4E1-EBA7-522A627413FF}"/>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0AD2C78-0B49-544F-BC8C-8896BE1D3664}"/>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386BA4A-A1AE-4A10-A346-294D9C726012}"/>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1C51C2-FE3D-BF4C-BB76-6C6C49480235}"/>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57C11F9-0147-56CB-3396-C20B308D938A}"/>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16A006-0B09-7DAD-602E-139831EAACBD}"/>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5FC30A-7CF3-FC16-5AC4-A33D841FB59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635F656-561E-5D3C-2B87-553CAFCE6B7E}"/>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0C71473C-087B-C6E0-D52F-21574F207C7D}"/>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0" name="Right Brace 9">
            <a:extLst>
              <a:ext uri="{FF2B5EF4-FFF2-40B4-BE49-F238E27FC236}">
                <a16:creationId xmlns:a16="http://schemas.microsoft.com/office/drawing/2014/main" id="{9BD69C3C-B538-FD9A-BE48-3288ABADF24D}"/>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9ACCE195-2D8F-DD36-7018-2474DC731D83}"/>
              </a:ext>
            </a:extLst>
          </p:cNvPr>
          <p:cNvGraphicFramePr>
            <a:graphicFrameLocks noGrp="1"/>
          </p:cNvGraphicFramePr>
          <p:nvPr>
            <p:extLst>
              <p:ext uri="{D42A27DB-BD31-4B8C-83A1-F6EECF244321}">
                <p14:modId xmlns:p14="http://schemas.microsoft.com/office/powerpoint/2010/main" val="3400669501"/>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CC6C4452-A52B-D4F3-9170-9DF5AC04485F}"/>
              </a:ext>
            </a:extLst>
          </p:cNvPr>
          <p:cNvGraphicFramePr>
            <a:graphicFrameLocks noGrp="1"/>
          </p:cNvGraphicFramePr>
          <p:nvPr>
            <p:extLst>
              <p:ext uri="{D42A27DB-BD31-4B8C-83A1-F6EECF244321}">
                <p14:modId xmlns:p14="http://schemas.microsoft.com/office/powerpoint/2010/main" val="2769246371"/>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43776817-5FE0-2DE7-DE7C-D4A44DBA8DE4}"/>
              </a:ext>
            </a:extLst>
          </p:cNvPr>
          <p:cNvGraphicFramePr>
            <a:graphicFrameLocks noGrp="1"/>
          </p:cNvGraphicFramePr>
          <p:nvPr>
            <p:extLst>
              <p:ext uri="{D42A27DB-BD31-4B8C-83A1-F6EECF244321}">
                <p14:modId xmlns:p14="http://schemas.microsoft.com/office/powerpoint/2010/main" val="1696976248"/>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177F3965-B39A-9676-E710-B5322ABDACDD}"/>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F2A4AC14-62D1-C239-329B-A56DF8A06CED}"/>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44573D-CF68-C7CA-5014-A582653974F1}"/>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D144573D-CF68-C7CA-5014-A582653974F1}"/>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5"/>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DFCC2D63-4F3C-0BE1-4B62-4DFD80C4285C}"/>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33107081-331D-67EE-9DF5-86C912D2BD09}"/>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CA84F04A-546D-47A1-DB8C-0D96C2C6CF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53C465-69A8-961C-A934-D933B62BB0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DBA9F6-9A7F-B47B-0178-4139E514CF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E61DC46-C6E5-B570-2AAC-916640B13033}"/>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74EE2228-0F05-2BFB-8064-1D4FD23794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7DE2A4-3B38-DED8-B036-AD7C9C6CC1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21A7F6-ACC9-82E4-A99A-F9E2C66B6C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739BA8D-5A0B-70BC-C534-75758F9D4214}"/>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937BB723-91DD-6487-C794-145416F740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9341D7D-B51F-1D42-CD5C-BFC86506C4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2501DA-A229-96FF-9D7B-85A40E3A3A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E41CC35-E7D4-9E25-05CD-C852B8DB76CE}"/>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A71653BB-7DF5-4C5C-3659-70466CC53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889D65-01D0-6FC5-276A-7B24C3F0C6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EF5568-D6E3-90BA-9E54-A198B2CE09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00E2332-A15B-8C84-B1F7-7152C253239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D00E2332-A15B-8C84-B1F7-7152C253239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6"/>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7360CDE9-CD21-590C-7385-5D7928C95992}"/>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5D3704E-7EC9-C311-9060-346C22E87FF4}"/>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95D3704E-7EC9-C311-9060-346C22E87FF4}"/>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9DA9D95D-868C-6C40-C390-8A95E3AF8610}"/>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9DA9D95D-868C-6C40-C390-8A95E3AF8610}"/>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8"/>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7187DE37-4E65-B005-27A3-14BB3AA0812F}"/>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107" name="Connector: Elbow 106">
            <a:extLst>
              <a:ext uri="{FF2B5EF4-FFF2-40B4-BE49-F238E27FC236}">
                <a16:creationId xmlns:a16="http://schemas.microsoft.com/office/drawing/2014/main" id="{34475315-C516-A9A7-7D6B-4784E6158668}"/>
              </a:ext>
            </a:extLst>
          </p:cNvPr>
          <p:cNvCxnSpPr>
            <a:cxnSpLocks/>
            <a:endCxn id="139" idx="2"/>
          </p:cNvCxnSpPr>
          <p:nvPr/>
        </p:nvCxnSpPr>
        <p:spPr>
          <a:xfrm rot="16200000" flipV="1">
            <a:off x="7429305" y="2262186"/>
            <a:ext cx="1082269" cy="65617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DA97D-51EC-F532-56F7-EE9C157BFD19}"/>
                  </a:ext>
                </a:extLst>
              </p:cNvPr>
              <p:cNvSpPr txBox="1"/>
              <p:nvPr/>
            </p:nvSpPr>
            <p:spPr>
              <a:xfrm>
                <a:off x="112989" y="1612255"/>
                <a:ext cx="81606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oMath>
                  </m:oMathPara>
                </a14:m>
                <a:endParaRPr lang="en-GB" noProof="0" dirty="0"/>
              </a:p>
            </p:txBody>
          </p:sp>
        </mc:Choice>
        <mc:Fallback xmlns="">
          <p:sp>
            <p:nvSpPr>
              <p:cNvPr id="3" name="TextBox 2">
                <a:extLst>
                  <a:ext uri="{FF2B5EF4-FFF2-40B4-BE49-F238E27FC236}">
                    <a16:creationId xmlns:a16="http://schemas.microsoft.com/office/drawing/2014/main" id="{655DA97D-51EC-F532-56F7-EE9C157BFD19}"/>
                  </a:ext>
                </a:extLst>
              </p:cNvPr>
              <p:cNvSpPr txBox="1">
                <a:spLocks noRot="1" noChangeAspect="1" noMove="1" noResize="1" noEditPoints="1" noAdjustHandles="1" noChangeArrowheads="1" noChangeShapeType="1" noTextEdit="1"/>
              </p:cNvSpPr>
              <p:nvPr/>
            </p:nvSpPr>
            <p:spPr>
              <a:xfrm>
                <a:off x="112989" y="1612255"/>
                <a:ext cx="816065" cy="394019"/>
              </a:xfrm>
              <a:prstGeom prst="rect">
                <a:avLst/>
              </a:prstGeom>
              <a:blipFill>
                <a:blip r:embed="rId19"/>
                <a:stretch>
                  <a:fillRect b="-4615"/>
                </a:stretch>
              </a:blipFill>
            </p:spPr>
            <p:txBody>
              <a:bodyPr/>
              <a:lstStyle/>
              <a:p>
                <a:r>
                  <a:rPr lang="LID4096">
                    <a:noFill/>
                  </a:rPr>
                  <a:t> </a:t>
                </a:r>
              </a:p>
            </p:txBody>
          </p:sp>
        </mc:Fallback>
      </mc:AlternateContent>
    </p:spTree>
    <p:extLst>
      <p:ext uri="{BB962C8B-B14F-4D97-AF65-F5344CB8AC3E}">
        <p14:creationId xmlns:p14="http://schemas.microsoft.com/office/powerpoint/2010/main" val="39735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4C47-1AC1-EA40-F230-B1D90284689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4F78311-9F81-862E-E96C-DD409253B0A3}"/>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326F2E6-A37F-744E-7AD9-BC45D3EE4CB6}"/>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93732F9-52FE-36C8-64A8-288239F30726}"/>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BA28CB95-A90C-870B-36CB-2360139272D0}"/>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59</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3013B48-47BA-F258-B403-F343E5329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2B19BE53-2170-DF84-D68A-520CB054EB5D}"/>
                  </a:ext>
                </a:extLst>
              </p:cNvPr>
              <p:cNvSpPr txBox="1"/>
              <p:nvPr/>
            </p:nvSpPr>
            <p:spPr>
              <a:xfrm>
                <a:off x="4653064" y="983893"/>
                <a:ext cx="3678135"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2B19BE53-2170-DF84-D68A-520CB054EB5D}"/>
                  </a:ext>
                </a:extLst>
              </p:cNvPr>
              <p:cNvSpPr txBox="1">
                <a:spLocks noRot="1" noChangeAspect="1" noMove="1" noResize="1" noEditPoints="1" noAdjustHandles="1" noChangeArrowheads="1" noChangeShapeType="1" noTextEdit="1"/>
              </p:cNvSpPr>
              <p:nvPr/>
            </p:nvSpPr>
            <p:spPr>
              <a:xfrm>
                <a:off x="4653064" y="983893"/>
                <a:ext cx="3678135"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1CA64E48-C155-9CB2-6C88-B4DF0FC25D4F}"/>
              </a:ext>
            </a:extLst>
          </p:cNvPr>
          <p:cNvSpPr txBox="1"/>
          <p:nvPr/>
        </p:nvSpPr>
        <p:spPr>
          <a:xfrm>
            <a:off x="4468874" y="581689"/>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9BD80C70-2FFD-3259-B4F0-80F23798DAAC}"/>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48EE03B-C378-054B-FCFB-1E2FA1287D12}"/>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48EE03B-C378-054B-FCFB-1E2FA1287D12}"/>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3B3DF1DB-E3CE-E7F9-FFE2-907D2FB8484F}"/>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DE95C193-2745-AEEE-A2A4-4DE42087D8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621" y="3238203"/>
            <a:ext cx="672227" cy="672227"/>
          </a:xfrm>
          <a:prstGeom prst="rect">
            <a:avLst/>
          </a:prstGeom>
        </p:spPr>
      </p:pic>
      <p:sp>
        <p:nvSpPr>
          <p:cNvPr id="12" name="TextBox 33">
            <a:extLst>
              <a:ext uri="{FF2B5EF4-FFF2-40B4-BE49-F238E27FC236}">
                <a16:creationId xmlns:a16="http://schemas.microsoft.com/office/drawing/2014/main" id="{7D01F945-980F-E403-3EFA-ACCC4EEC6B2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0C01A999-6D5A-4179-8D48-6D5F44C5D2D3}"/>
              </a:ext>
            </a:extLst>
          </p:cNvPr>
          <p:cNvSpPr txBox="1"/>
          <p:nvPr/>
        </p:nvSpPr>
        <p:spPr>
          <a:xfrm>
            <a:off x="8203163" y="1053435"/>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E0D78DB3-0A62-E885-2660-CCDA2455BB59}"/>
                  </a:ext>
                </a:extLst>
              </p:cNvPr>
              <p:cNvSpPr txBox="1"/>
              <p:nvPr/>
            </p:nvSpPr>
            <p:spPr>
              <a:xfrm>
                <a:off x="4021282" y="1674740"/>
                <a:ext cx="7704397"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E0D78DB3-0A62-E885-2660-CCDA2455BB59}"/>
                  </a:ext>
                </a:extLst>
              </p:cNvPr>
              <p:cNvSpPr txBox="1">
                <a:spLocks noRot="1" noChangeAspect="1" noMove="1" noResize="1" noEditPoints="1" noAdjustHandles="1" noChangeArrowheads="1" noChangeShapeType="1" noTextEdit="1"/>
              </p:cNvSpPr>
              <p:nvPr/>
            </p:nvSpPr>
            <p:spPr>
              <a:xfrm>
                <a:off x="4021282" y="1674740"/>
                <a:ext cx="7704397"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4D4F3BCF-11B1-16F1-960E-3257DA70B899}"/>
              </a:ext>
            </a:extLst>
          </p:cNvPr>
          <p:cNvSpPr txBox="1"/>
          <p:nvPr/>
        </p:nvSpPr>
        <p:spPr>
          <a:xfrm>
            <a:off x="11746100" y="1678331"/>
            <a:ext cx="420308" cy="323165"/>
          </a:xfrm>
          <a:prstGeom prst="rect">
            <a:avLst/>
          </a:prstGeom>
          <a:noFill/>
        </p:spPr>
        <p:txBody>
          <a:bodyPr wrap="none" rtlCol="0">
            <a:spAutoFit/>
          </a:bodyPr>
          <a:lstStyle/>
          <a:p>
            <a:r>
              <a:rPr lang="en-GB" sz="1500" noProof="0" dirty="0"/>
              <a:t>(2)</a:t>
            </a:r>
          </a:p>
        </p:txBody>
      </p:sp>
      <p:sp>
        <p:nvSpPr>
          <p:cNvPr id="15" name="TextBox 14">
            <a:extLst>
              <a:ext uri="{FF2B5EF4-FFF2-40B4-BE49-F238E27FC236}">
                <a16:creationId xmlns:a16="http://schemas.microsoft.com/office/drawing/2014/main" id="{1CD45DF5-0C58-F0C8-3265-7AEC2CEE97B5}"/>
              </a:ext>
            </a:extLst>
          </p:cNvPr>
          <p:cNvSpPr txBox="1"/>
          <p:nvPr/>
        </p:nvSpPr>
        <p:spPr>
          <a:xfrm>
            <a:off x="8372265" y="2472919"/>
            <a:ext cx="420308" cy="323165"/>
          </a:xfrm>
          <a:prstGeom prst="rect">
            <a:avLst/>
          </a:prstGeom>
          <a:noFill/>
        </p:spPr>
        <p:txBody>
          <a:bodyPr wrap="none" rtlCol="0">
            <a:spAutoFit/>
          </a:bodyPr>
          <a:lstStyle/>
          <a:p>
            <a:r>
              <a:rPr lang="en-GB" sz="15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A8F3B2-486F-4BED-01F1-7BF58EAE778D}"/>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1A8F3B2-486F-4BED-01F1-7BF58EAE778D}"/>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1"/>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B578CD8A-9118-C9E5-506A-25C713AE94E8}"/>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FEAFBB-0FD6-840C-4A56-07E0DCC3BEEC}"/>
              </a:ext>
            </a:extLst>
          </p:cNvPr>
          <p:cNvSpPr txBox="1"/>
          <p:nvPr/>
        </p:nvSpPr>
        <p:spPr>
          <a:xfrm>
            <a:off x="11172995" y="2651990"/>
            <a:ext cx="420308" cy="323165"/>
          </a:xfrm>
          <a:prstGeom prst="rect">
            <a:avLst/>
          </a:prstGeom>
          <a:noFill/>
        </p:spPr>
        <p:txBody>
          <a:bodyPr wrap="none" rtlCol="0">
            <a:spAutoFit/>
          </a:bodyPr>
          <a:lstStyle/>
          <a:p>
            <a:r>
              <a:rPr lang="en-GB" sz="1500" noProof="0" dirty="0"/>
              <a:t>(3)</a:t>
            </a:r>
          </a:p>
        </p:txBody>
      </p:sp>
      <p:grpSp>
        <p:nvGrpSpPr>
          <p:cNvPr id="150" name="Group 149">
            <a:extLst>
              <a:ext uri="{FF2B5EF4-FFF2-40B4-BE49-F238E27FC236}">
                <a16:creationId xmlns:a16="http://schemas.microsoft.com/office/drawing/2014/main" id="{D26EE470-BED5-BA95-4051-9B0B3D842438}"/>
              </a:ext>
            </a:extLst>
          </p:cNvPr>
          <p:cNvGrpSpPr/>
          <p:nvPr/>
        </p:nvGrpSpPr>
        <p:grpSpPr>
          <a:xfrm>
            <a:off x="1172079" y="3326962"/>
            <a:ext cx="597930" cy="447114"/>
            <a:chOff x="1928850" y="3753874"/>
            <a:chExt cx="597930" cy="447114"/>
          </a:xfrm>
        </p:grpSpPr>
        <p:sp>
          <p:nvSpPr>
            <p:cNvPr id="120" name="Isosceles Triangle 119">
              <a:extLst>
                <a:ext uri="{FF2B5EF4-FFF2-40B4-BE49-F238E27FC236}">
                  <a16:creationId xmlns:a16="http://schemas.microsoft.com/office/drawing/2014/main" id="{884E9DEF-142E-6A51-359F-CC5F34CAEDBA}"/>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B858C06-21A7-EF49-C806-611CD6F86C2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3AC13B2-CB45-467B-215A-A3D281B34986}"/>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576864-1E3A-75C1-6778-AE756C1F832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A94456C-5DBB-A3AB-C0C6-B68607A567D9}"/>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CB03307-8E0E-DDDB-7FCD-30713DC6C51C}"/>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6716E47-BE53-1F47-22B9-F76C6FAD91E4}"/>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B427069-8355-CFD2-226F-21CCE287700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ight Brace 9">
            <a:extLst>
              <a:ext uri="{FF2B5EF4-FFF2-40B4-BE49-F238E27FC236}">
                <a16:creationId xmlns:a16="http://schemas.microsoft.com/office/drawing/2014/main" id="{8E885ED7-9198-F560-B476-7D4970150C87}"/>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ADF28936-EE59-0A0E-7BB2-FB1B2DB604B3}"/>
              </a:ext>
            </a:extLst>
          </p:cNvPr>
          <p:cNvGraphicFramePr>
            <a:graphicFrameLocks noGrp="1"/>
          </p:cNvGraphicFramePr>
          <p:nvPr>
            <p:extLst>
              <p:ext uri="{D42A27DB-BD31-4B8C-83A1-F6EECF244321}">
                <p14:modId xmlns:p14="http://schemas.microsoft.com/office/powerpoint/2010/main" val="563637115"/>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34912C2E-10F6-AE35-6C14-64A71335664C}"/>
              </a:ext>
            </a:extLst>
          </p:cNvPr>
          <p:cNvGraphicFramePr>
            <a:graphicFrameLocks noGrp="1"/>
          </p:cNvGraphicFramePr>
          <p:nvPr>
            <p:extLst>
              <p:ext uri="{D42A27DB-BD31-4B8C-83A1-F6EECF244321}">
                <p14:modId xmlns:p14="http://schemas.microsoft.com/office/powerpoint/2010/main" val="3846928109"/>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B15EC8D8-5C51-3012-5413-F9BF61C2FCDB}"/>
              </a:ext>
            </a:extLst>
          </p:cNvPr>
          <p:cNvGraphicFramePr>
            <a:graphicFrameLocks noGrp="1"/>
          </p:cNvGraphicFramePr>
          <p:nvPr>
            <p:extLst>
              <p:ext uri="{D42A27DB-BD31-4B8C-83A1-F6EECF244321}">
                <p14:modId xmlns:p14="http://schemas.microsoft.com/office/powerpoint/2010/main" val="3144430349"/>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FF01D1ED-168E-05F9-9ADD-D1C6EEC91608}"/>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AE362E43-8B1C-20A4-9BC1-F5ADF8DF3516}"/>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BBD22B-B68B-387C-9ECB-C62747AC731A}"/>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73BBD22B-B68B-387C-9ECB-C62747AC731A}"/>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2"/>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47E3C9AA-DC68-013F-FED3-A538E44DAB8A}"/>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140D0296-EADF-B216-5749-92BDA41D19B2}"/>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9AD130BA-B17D-D77F-C0DB-DE975CFFF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0B2BDA-C5A6-434E-1BC7-3F3FE7203D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E16CD6D-D9D6-7245-C78D-CA203DC61B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FBDA461-F37F-B0BF-D08E-495DBD6B5804}"/>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334AFC02-FB74-4CB2-1C4D-0A1A4611934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231414-0095-9E89-69B4-C055500C7A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C68387-9FC2-6AD3-AE7C-2F87D7FD86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D14AD10-989A-A8AD-61FC-1EC45BE8959F}"/>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509D44F2-DF20-9398-4C9A-ACE30413C8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706651-1F02-2F26-92D6-C6B7B2DD3B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792EC-EAB0-FBDA-58E1-AAE9AA5853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FAAE9E8-704F-615D-1C47-583F5E01DE83}"/>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0ED64CD7-871B-C9D8-81EC-0CE0082295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073F99-A137-225F-A91D-F1478A68CF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5AE171-E1AB-3C63-89C3-17BB87041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C249EF6-6080-1727-2D90-E48E5E02B2A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2C249EF6-6080-1727-2D90-E48E5E02B2A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3"/>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A4C85000-6722-BF50-86FD-E7B27721AF7B}"/>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C5C3E91-9869-0071-FA26-3ACD59145BBF}"/>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3C5C3E91-9869-0071-FA26-3ACD59145BBF}"/>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444B579-C68C-0F7F-ACC3-54A1CA1045F7}"/>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0444B579-C68C-0F7F-ACC3-54A1CA1045F7}"/>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5"/>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BD9E4C12-DC1F-D202-AF73-42EDB47B1931}"/>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3DAEC4-88FD-CD3B-9E5D-15CAE6679159}"/>
                  </a:ext>
                </a:extLst>
              </p:cNvPr>
              <p:cNvSpPr txBox="1"/>
              <p:nvPr/>
            </p:nvSpPr>
            <p:spPr>
              <a:xfrm>
                <a:off x="4324630" y="2321916"/>
                <a:ext cx="402790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3.2+4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b="0" i="1" noProof="0" smtClean="0">
                                    <a:latin typeface="Cambria Math" panose="02040503050406030204" pitchFamily="18" charset="0"/>
                                    <a:ea typeface="Cambria Math" panose="02040503050406030204" pitchFamily="18" charset="0"/>
                                  </a:rPr>
                                  <m:t>(8.4+</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3" name="TextBox 2">
                <a:extLst>
                  <a:ext uri="{FF2B5EF4-FFF2-40B4-BE49-F238E27FC236}">
                    <a16:creationId xmlns:a16="http://schemas.microsoft.com/office/drawing/2014/main" id="{A43DAEC4-88FD-CD3B-9E5D-15CAE6679159}"/>
                  </a:ext>
                </a:extLst>
              </p:cNvPr>
              <p:cNvSpPr txBox="1">
                <a:spLocks noRot="1" noChangeAspect="1" noMove="1" noResize="1" noEditPoints="1" noAdjustHandles="1" noChangeArrowheads="1" noChangeShapeType="1" noTextEdit="1"/>
              </p:cNvSpPr>
              <p:nvPr/>
            </p:nvSpPr>
            <p:spPr>
              <a:xfrm>
                <a:off x="4324630" y="2321916"/>
                <a:ext cx="4027909" cy="811761"/>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BE0C6-BC08-A2EC-8945-A7EC683B5351}"/>
                  </a:ext>
                </a:extLst>
              </p:cNvPr>
              <p:cNvSpPr txBox="1"/>
              <p:nvPr/>
            </p:nvSpPr>
            <p:spPr>
              <a:xfrm>
                <a:off x="4337156" y="3139415"/>
                <a:ext cx="4027909" cy="413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=0</m:t>
                      </m:r>
                      <m:r>
                        <m:rPr>
                          <m:brk m:alnAt="7"/>
                        </m:rP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1</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8" name="TextBox 7">
                <a:extLst>
                  <a:ext uri="{FF2B5EF4-FFF2-40B4-BE49-F238E27FC236}">
                    <a16:creationId xmlns:a16="http://schemas.microsoft.com/office/drawing/2014/main" id="{DEBBE0C6-BC08-A2EC-8945-A7EC683B5351}"/>
                  </a:ext>
                </a:extLst>
              </p:cNvPr>
              <p:cNvSpPr txBox="1">
                <a:spLocks noRot="1" noChangeAspect="1" noMove="1" noResize="1" noEditPoints="1" noAdjustHandles="1" noChangeArrowheads="1" noChangeShapeType="1" noTextEdit="1"/>
              </p:cNvSpPr>
              <p:nvPr/>
            </p:nvSpPr>
            <p:spPr>
              <a:xfrm>
                <a:off x="4337156" y="3139415"/>
                <a:ext cx="4027909" cy="413768"/>
              </a:xfrm>
              <a:prstGeom prst="rect">
                <a:avLst/>
              </a:prstGeom>
              <a:blipFill>
                <a:blip r:embed="rId17"/>
                <a:stretch>
                  <a:fillRect b="-882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F5323FA5-BD99-1BE3-C444-5C29D1A6C988}"/>
              </a:ext>
            </a:extLst>
          </p:cNvPr>
          <p:cNvSpPr txBox="1"/>
          <p:nvPr/>
        </p:nvSpPr>
        <p:spPr>
          <a:xfrm>
            <a:off x="8163728" y="3170045"/>
            <a:ext cx="420308" cy="323165"/>
          </a:xfrm>
          <a:prstGeom prst="rect">
            <a:avLst/>
          </a:prstGeom>
          <a:noFill/>
        </p:spPr>
        <p:txBody>
          <a:bodyPr wrap="none" rtlCol="0">
            <a:spAutoFit/>
          </a:bodyPr>
          <a:lstStyle/>
          <a:p>
            <a:r>
              <a:rPr lang="en-GB" sz="1500" noProof="0" dirty="0"/>
              <a:t>(5)</a:t>
            </a:r>
          </a:p>
        </p:txBody>
      </p:sp>
      <p:sp>
        <p:nvSpPr>
          <p:cNvPr id="23" name="TextBox 22">
            <a:extLst>
              <a:ext uri="{FF2B5EF4-FFF2-40B4-BE49-F238E27FC236}">
                <a16:creationId xmlns:a16="http://schemas.microsoft.com/office/drawing/2014/main" id="{425B6066-39B3-BBF9-E030-25F1D5F5DE25}"/>
              </a:ext>
            </a:extLst>
          </p:cNvPr>
          <p:cNvSpPr txBox="1"/>
          <p:nvPr/>
        </p:nvSpPr>
        <p:spPr>
          <a:xfrm>
            <a:off x="8586741" y="3999012"/>
            <a:ext cx="420308" cy="323165"/>
          </a:xfrm>
          <a:prstGeom prst="rect">
            <a:avLst/>
          </a:prstGeom>
          <a:noFill/>
        </p:spPr>
        <p:txBody>
          <a:bodyPr wrap="none" rtlCol="0">
            <a:spAutoFit/>
          </a:bodyPr>
          <a:lstStyle/>
          <a:p>
            <a:r>
              <a:rPr lang="en-GB" sz="1500" noProof="0" dirty="0"/>
              <a:t>(6)</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381BA8-051A-D6F6-3151-9692F11E589E}"/>
                  </a:ext>
                </a:extLst>
              </p:cNvPr>
              <p:cNvSpPr txBox="1"/>
              <p:nvPr/>
            </p:nvSpPr>
            <p:spPr>
              <a:xfrm>
                <a:off x="4437295" y="3787892"/>
                <a:ext cx="409743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𝐸</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3.</m:t>
                                </m:r>
                                <m:r>
                                  <a:rPr lang="en-GB" b="0" i="1" noProof="0" smtClean="0">
                                    <a:latin typeface="Cambria Math" panose="02040503050406030204" pitchFamily="18" charset="0"/>
                                    <a:ea typeface="Cambria Math" panose="02040503050406030204" pitchFamily="18" charset="0"/>
                                  </a:rPr>
                                  <m:t>3</m:t>
                                </m:r>
                                <m: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b="0" i="0" noProof="0" smtClean="0">
                                    <a:ea typeface="Cambria Math" panose="02040503050406030204" pitchFamily="18" charset="0"/>
                                  </a:rPr>
                                  <m:t>J</m:t>
                                </m:r>
                                <m:r>
                                  <m:rPr>
                                    <m:nor/>
                                  </m:rPr>
                                  <a:rPr lang="en-GB" b="0" i="0" noProof="0" smtClean="0">
                                    <a:latin typeface="Cambria Math" panose="02040503050406030204" pitchFamily="18" charset="0"/>
                                    <a:ea typeface="Cambria Math" panose="02040503050406030204" pitchFamily="18" charset="0"/>
                                  </a:rPr>
                                  <m:t>]</m:t>
                                </m:r>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i="1" noProof="0" smtClean="0">
                                    <a:latin typeface="Cambria Math" panose="02040503050406030204" pitchFamily="18" charset="0"/>
                                    <a:ea typeface="Cambria Math" panose="02040503050406030204" pitchFamily="18" charset="0"/>
                                  </a:rPr>
                                  <m:t>(8.</m:t>
                                </m:r>
                                <m:r>
                                  <a:rPr lang="en-GB" b="0" i="1" noProof="0" smtClean="0">
                                    <a:latin typeface="Cambria Math" panose="02040503050406030204" pitchFamily="18" charset="0"/>
                                    <a:ea typeface="Cambria Math" panose="02040503050406030204" pitchFamily="18" charset="0"/>
                                  </a:rPr>
                                  <m:t>5</m:t>
                                </m:r>
                                <m:r>
                                  <a:rPr lang="en-GB" i="1" noProof="0" smtClean="0">
                                    <a:latin typeface="Cambria Math" panose="02040503050406030204" pitchFamily="18" charset="0"/>
                                    <a:ea typeface="Cambria Math" panose="02040503050406030204" pitchFamily="18" charset="0"/>
                                  </a:rPr>
                                  <m:t>+</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noProof="0" smtClean="0">
                                    <a:latin typeface="Cambria Math" panose="02040503050406030204" pitchFamily="18" charset="0"/>
                                    <a:ea typeface="Cambria Math" panose="02040503050406030204" pitchFamily="18" charset="0"/>
                                  </a:rPr>
                                  <m:t>[</m:t>
                                </m:r>
                                <m:r>
                                  <m:rPr>
                                    <m:nor/>
                                  </m:rPr>
                                  <a:rPr lang="en-GB" noProof="0" smtClean="0">
                                    <a:ea typeface="Cambria Math" panose="02040503050406030204" pitchFamily="18" charset="0"/>
                                  </a:rPr>
                                  <m:t>J</m:t>
                                </m:r>
                                <m:r>
                                  <m:rPr>
                                    <m:nor/>
                                  </m:rPr>
                                  <a:rPr lang="en-GB" noProof="0" smtClean="0">
                                    <a:latin typeface="Cambria Math" panose="02040503050406030204" pitchFamily="18" charset="0"/>
                                    <a:ea typeface="Cambria Math" panose="02040503050406030204" pitchFamily="18" charset="0"/>
                                  </a:rPr>
                                  <m:t>]</m:t>
                                </m:r>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24" name="TextBox 23">
                <a:extLst>
                  <a:ext uri="{FF2B5EF4-FFF2-40B4-BE49-F238E27FC236}">
                    <a16:creationId xmlns:a16="http://schemas.microsoft.com/office/drawing/2014/main" id="{D3381BA8-051A-D6F6-3151-9692F11E589E}"/>
                  </a:ext>
                </a:extLst>
              </p:cNvPr>
              <p:cNvSpPr txBox="1">
                <a:spLocks noRot="1" noChangeAspect="1" noMove="1" noResize="1" noEditPoints="1" noAdjustHandles="1" noChangeArrowheads="1" noChangeShapeType="1" noTextEdit="1"/>
              </p:cNvSpPr>
              <p:nvPr/>
            </p:nvSpPr>
            <p:spPr>
              <a:xfrm>
                <a:off x="4437295" y="3787892"/>
                <a:ext cx="4097439" cy="811761"/>
              </a:xfrm>
              <a:prstGeom prst="rect">
                <a:avLst/>
              </a:prstGeom>
              <a:blipFill>
                <a:blip r:embed="rId18"/>
                <a:stretch>
                  <a:fillRect/>
                </a:stretch>
              </a:blipFill>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17852F46-53E6-6CC1-8616-0FD2CE005DCA}"/>
              </a:ext>
            </a:extLst>
          </p:cNvPr>
          <p:cNvSpPr/>
          <p:nvPr/>
        </p:nvSpPr>
        <p:spPr>
          <a:xfrm>
            <a:off x="4405627" y="3759932"/>
            <a:ext cx="4601421"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E40727-8125-87D1-83A3-D3B43598DA1D}"/>
                  </a:ext>
                </a:extLst>
              </p:cNvPr>
              <p:cNvSpPr txBox="1"/>
              <p:nvPr/>
            </p:nvSpPr>
            <p:spPr>
              <a:xfrm>
                <a:off x="139043" y="1632127"/>
                <a:ext cx="775152"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oMath>
                  </m:oMathPara>
                </a14:m>
                <a:endParaRPr lang="en-GB" noProof="0" dirty="0"/>
              </a:p>
            </p:txBody>
          </p:sp>
        </mc:Choice>
        <mc:Fallback xmlns="">
          <p:sp>
            <p:nvSpPr>
              <p:cNvPr id="4" name="TextBox 3">
                <a:extLst>
                  <a:ext uri="{FF2B5EF4-FFF2-40B4-BE49-F238E27FC236}">
                    <a16:creationId xmlns:a16="http://schemas.microsoft.com/office/drawing/2014/main" id="{51E40727-8125-87D1-83A3-D3B43598DA1D}"/>
                  </a:ext>
                </a:extLst>
              </p:cNvPr>
              <p:cNvSpPr txBox="1">
                <a:spLocks noRot="1" noChangeAspect="1" noMove="1" noResize="1" noEditPoints="1" noAdjustHandles="1" noChangeArrowheads="1" noChangeShapeType="1" noTextEdit="1"/>
              </p:cNvSpPr>
              <p:nvPr/>
            </p:nvSpPr>
            <p:spPr>
              <a:xfrm>
                <a:off x="139043" y="1632127"/>
                <a:ext cx="775152" cy="394019"/>
              </a:xfrm>
              <a:prstGeom prst="rect">
                <a:avLst/>
              </a:prstGeom>
              <a:blipFill>
                <a:blip r:embed="rId19"/>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67969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9D2C-5605-FACE-20D7-D4193EE80BE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C012B6-8223-701D-13D1-CB52DD2ED1B5}"/>
              </a:ext>
            </a:extLst>
          </p:cNvPr>
          <p:cNvSpPr>
            <a:spLocks noGrp="1"/>
          </p:cNvSpPr>
          <p:nvPr>
            <p:ph type="sldNum" idx="3"/>
          </p:nvPr>
        </p:nvSpPr>
        <p:spPr/>
        <p:txBody>
          <a:bodyPr/>
          <a:lstStyle/>
          <a:p>
            <a:fld id="{C932A77E-96FA-4D0D-9FF9-7EEFED12E590}" type="slidenum">
              <a:rPr lang="en-GB" noProof="0" smtClean="0"/>
              <a:t>6</a:t>
            </a:fld>
            <a:endParaRPr lang="en-GB" noProof="0" dirty="0"/>
          </a:p>
        </p:txBody>
      </p:sp>
      <p:sp>
        <p:nvSpPr>
          <p:cNvPr id="80" name="TextBox 33">
            <a:extLst>
              <a:ext uri="{FF2B5EF4-FFF2-40B4-BE49-F238E27FC236}">
                <a16:creationId xmlns:a16="http://schemas.microsoft.com/office/drawing/2014/main" id="{F5BDE080-000B-E45A-2EF7-D993324BC09F}"/>
              </a:ext>
            </a:extLst>
          </p:cNvPr>
          <p:cNvSpPr/>
          <p:nvPr/>
        </p:nvSpPr>
        <p:spPr>
          <a:xfrm>
            <a:off x="-1" y="1257"/>
            <a:ext cx="490074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84" name="TextBox 33">
            <a:extLst>
              <a:ext uri="{FF2B5EF4-FFF2-40B4-BE49-F238E27FC236}">
                <a16:creationId xmlns:a16="http://schemas.microsoft.com/office/drawing/2014/main" id="{215DF5CE-2DBC-7CCC-E372-FA3EAC341DAE}"/>
              </a:ext>
            </a:extLst>
          </p:cNvPr>
          <p:cNvSpPr/>
          <p:nvPr/>
        </p:nvSpPr>
        <p:spPr>
          <a:xfrm>
            <a:off x="0" y="28107"/>
            <a:ext cx="490074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Stacked Intelligent </a:t>
            </a:r>
            <a:r>
              <a:rPr lang="en-GB" sz="2800" spc="-1" dirty="0" err="1">
                <a:solidFill>
                  <a:srgbClr val="000000"/>
                </a:solidFill>
                <a:latin typeface="Calibri"/>
              </a:rPr>
              <a:t>Metasurfaces</a:t>
            </a:r>
            <a:endParaRPr lang="en-GB" sz="2800" b="0" strike="noStrike" spc="-1" noProof="0" dirty="0">
              <a:latin typeface="Arial"/>
            </a:endParaRPr>
          </a:p>
        </p:txBody>
      </p:sp>
      <p:pic>
        <p:nvPicPr>
          <p:cNvPr id="2" name="Picture 1">
            <a:extLst>
              <a:ext uri="{FF2B5EF4-FFF2-40B4-BE49-F238E27FC236}">
                <a16:creationId xmlns:a16="http://schemas.microsoft.com/office/drawing/2014/main" id="{64CF03F6-92B4-8834-A4A5-8A62D3427308}"/>
              </a:ext>
            </a:extLst>
          </p:cNvPr>
          <p:cNvPicPr>
            <a:picLocks noChangeAspect="1"/>
          </p:cNvPicPr>
          <p:nvPr/>
        </p:nvPicPr>
        <p:blipFill>
          <a:blip r:embed="rId2"/>
          <a:stretch>
            <a:fillRect/>
          </a:stretch>
        </p:blipFill>
        <p:spPr>
          <a:xfrm>
            <a:off x="6163407" y="-1257"/>
            <a:ext cx="5868094" cy="6858000"/>
          </a:xfrm>
          <a:prstGeom prst="rect">
            <a:avLst/>
          </a:prstGeom>
        </p:spPr>
      </p:pic>
      <p:sp>
        <p:nvSpPr>
          <p:cNvPr id="74" name="TextBox 73">
            <a:extLst>
              <a:ext uri="{FF2B5EF4-FFF2-40B4-BE49-F238E27FC236}">
                <a16:creationId xmlns:a16="http://schemas.microsoft.com/office/drawing/2014/main" id="{6F149D8D-96D1-3ECC-5FAF-021064FD3C26}"/>
              </a:ext>
            </a:extLst>
          </p:cNvPr>
          <p:cNvSpPr txBox="1"/>
          <p:nvPr/>
        </p:nvSpPr>
        <p:spPr>
          <a:xfrm>
            <a:off x="-1" y="6395078"/>
            <a:ext cx="6163408" cy="461665"/>
          </a:xfrm>
          <a:prstGeom prst="rect">
            <a:avLst/>
          </a:prstGeom>
          <a:noFill/>
        </p:spPr>
        <p:txBody>
          <a:bodyPr wrap="square">
            <a:spAutoFit/>
          </a:bodyPr>
          <a:lstStyle/>
          <a:p>
            <a:r>
              <a:rPr lang="en-US" sz="1200" dirty="0"/>
              <a:t>[1] T. J. Cui et al., “Programmable artificial intelligence machine for wave sensing and communications,” Oct. 19, 2020. </a:t>
            </a:r>
            <a:r>
              <a:rPr lang="en-US" sz="1200" dirty="0" err="1"/>
              <a:t>doi</a:t>
            </a:r>
            <a:r>
              <a:rPr lang="en-US" sz="1200" dirty="0"/>
              <a:t>: 10.21203/rs.3.rs-90701/v1.</a:t>
            </a:r>
          </a:p>
        </p:txBody>
      </p:sp>
    </p:spTree>
    <p:extLst>
      <p:ext uri="{BB962C8B-B14F-4D97-AF65-F5344CB8AC3E}">
        <p14:creationId xmlns:p14="http://schemas.microsoft.com/office/powerpoint/2010/main" val="351922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C706F-9FD6-DE6A-0A46-399CDE26CA8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EDB52DC-BD3C-9E63-300B-F0CB318827D4}"/>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47455934-CC32-91B3-F4E9-8DE692FBA3A1}"/>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495EAE7-4BC0-F218-5D3F-872CD55B9C4D}"/>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946E988A-5569-6F1A-9734-534807B0983B}"/>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60</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EBCCEF39-30A4-0B6A-2D6D-289C0F2A7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31551906-B765-03A6-7901-C88950854E72}"/>
              </a:ext>
            </a:extLst>
          </p:cNvPr>
          <p:cNvSpPr/>
          <p:nvPr/>
        </p:nvSpPr>
        <p:spPr>
          <a:xfrm>
            <a:off x="3926301" y="8285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A981E33-2E97-13A2-2A61-D37510C9D590}"/>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B0F33F5D-5A3E-5692-7782-421064528208}"/>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65C8F1-7A51-5C00-2BD7-7C9D8E210A74}"/>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3AF7E8-C444-6D0B-7A90-12F7D91AFE98}"/>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6C3AF7E8-C444-6D0B-7A90-12F7D91AFE98}"/>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F74C3694-1783-ACCD-2F87-26399B989492}"/>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0ABE92E0-DD56-58AC-0B82-314573A3ED2E}"/>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A4FD7F47-137A-6152-0C3C-39AD4FEFE631}"/>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47F0CFD-BC52-66A2-C991-97AE1D34C194}"/>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66CA43C5-B0B8-EAAF-E3C8-EFFB48EE7966}"/>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63E8B362-F7AC-474A-CFC1-171A03E0DC02}"/>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E4C5B0BB-B4FF-1E74-FF82-F00D7D95EEC4}"/>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6D74BB21-2324-1BA9-4D0E-221C7E903FBB}"/>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92C950D4-759F-569E-DCF5-F9705C57CF42}"/>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40DD4C-F313-339E-A0AB-0195D763DC25}"/>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2F40DD4C-F313-339E-A0AB-0195D763DC25}"/>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D9945F5-8D65-3058-E6E8-00690ACDD965}"/>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AD9945F5-8D65-3058-E6E8-00690ACDD965}"/>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8DAF7E75-5F73-5ACF-2298-4A298A4FF6B7}"/>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D9F2FE28-35C9-975A-2F2C-6BFF3F2DEC73}"/>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292D0290-0C0B-7C0B-CA2C-C0A56BBD8CFB}"/>
              </a:ext>
            </a:extLst>
          </p:cNvPr>
          <p:cNvGraphicFramePr>
            <a:graphicFrameLocks noGrp="1"/>
          </p:cNvGraphicFramePr>
          <p:nvPr>
            <p:extLst>
              <p:ext uri="{D42A27DB-BD31-4B8C-83A1-F6EECF244321}">
                <p14:modId xmlns:p14="http://schemas.microsoft.com/office/powerpoint/2010/main" val="1692963702"/>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339EF8A5-79C5-1DB6-220F-F17ABCA1D4EF}"/>
              </a:ext>
            </a:extLst>
          </p:cNvPr>
          <p:cNvGraphicFramePr>
            <a:graphicFrameLocks noGrp="1"/>
          </p:cNvGraphicFramePr>
          <p:nvPr>
            <p:extLst>
              <p:ext uri="{D42A27DB-BD31-4B8C-83A1-F6EECF244321}">
                <p14:modId xmlns:p14="http://schemas.microsoft.com/office/powerpoint/2010/main" val="2122426968"/>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8452C787-9490-FDBB-F920-56BD04C69D76}"/>
              </a:ext>
            </a:extLst>
          </p:cNvPr>
          <p:cNvGraphicFramePr>
            <a:graphicFrameLocks noGrp="1"/>
          </p:cNvGraphicFramePr>
          <p:nvPr>
            <p:extLst>
              <p:ext uri="{D42A27DB-BD31-4B8C-83A1-F6EECF244321}">
                <p14:modId xmlns:p14="http://schemas.microsoft.com/office/powerpoint/2010/main" val="1710499174"/>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D3673634-4635-5264-E5CE-5F6332A707EA}"/>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5FFCFFA0-5CBB-3436-BAB6-CC844D6952CB}"/>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B1617808-9311-64AE-12CC-532733BADC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0748BEB-4E58-D12E-21B6-7D7E5579DD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1F36079-AD9F-3CC0-F8FE-2416346581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55A9DD8-EE7D-D7E3-D343-4174222448B6}"/>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F5B49F77-E942-9F86-5A72-F40F06A359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D551A46-5BFB-F8A1-0CA8-80EF561F62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3CC5C3-082F-8A86-2249-F5FD22CC3B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DBEB19C6-A7BF-245F-9933-7941B5E5708A}"/>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0196D4B1-9D9D-E97E-6820-25A6A1F492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BDF424-F198-7C55-C2B3-8DAE9C7FA2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D6E82DC-B399-8E48-6CB5-2D93DEB22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5BD8DBB-188B-839C-4DE2-C8E4194DFA36}"/>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5D6AF84F-0A40-18AB-C14A-FCD6CC4163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7BA493-BC60-8576-AEE6-CCAF4CD6F3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259B7F4-4A6F-FD4C-D135-9DF4EF0ACC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D8D07A7-4282-B92C-3ECE-4E1440900368}"/>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C7EB11C7-1D1F-DD76-CC82-FD332BC2FB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0445CA-CA89-6993-DF49-D6FFCC197D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149FE48-4CD3-C878-49CE-0A094F3E36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C4B2A81-5524-39A5-496E-DF3DD238DC50}"/>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57B5C649-8F60-0AFC-8707-93E79B6AE0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2C0E4AB-D06E-346B-5BC1-BC35E80A2C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BAD701-B47C-FE79-664E-B83DAD2E64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19A77B3-A33E-BFE6-CB12-C5215502EBB5}"/>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7CDB73BF-48CE-FB02-DF4D-92D67C6A84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9FDAF31-E62A-F280-30EB-29BF29DF04E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32E3AC-2C90-8B8A-BD7B-7176A71DFA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6BE65E1-4841-7DE8-1438-3A1940D35DD2}"/>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2086410B-13F8-586C-7025-F415ABE556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30669D-93DC-E0DB-55F6-EE0458B5D1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8D9FAF-57B4-46F7-8297-3D085EA920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02641E3-F143-3AAD-124C-1E36810AF8F3}"/>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84C71171-FA82-ABC2-C499-1AD01302B4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578C6-E17B-8DC0-6949-C3B29B56B8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6F315B-A466-B45B-5570-0AEF64F280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7E818CF-B326-68EB-2BF2-8C7F0CA3F067}"/>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37002F7B-C87E-1D9A-60FD-3232DE77EB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6386E-67A3-1967-B83E-7347C175E56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CF76B-EFA4-3B50-070F-1BA5CFA4F0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200B257-0B41-6FEF-03F1-CF65F7702D86}"/>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B64FAB4D-B0E7-23F6-28EA-DBB468AB7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F4C9A2-1173-1980-4C58-4F67B292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3424F6-6F5A-5CBC-9752-2E29F7609C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0066870-032C-7AAD-D47D-4E9335B84DC5}"/>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7FF6E414-961D-55AA-5FCA-0CF74AE1702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9EEED0-B123-62BD-BAAE-6CB76A44D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94E7E8-5211-5E93-81CE-70937F587C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AA327EC-8575-214D-559F-6EF4DE24042A}"/>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126DABE3-467D-DD73-1A59-E7C80C0152E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6FB3EB-D4F2-08DE-2294-B8E1663EF9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482985-04DE-3E4D-1DBD-87C4DF01F0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91BDDBD6-9625-CBDF-96DE-AA37CAC13EE2}"/>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44B6F684-5B22-E093-34C8-043038485D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86D668-CCF2-BF26-30C9-30F3C107BAF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311D0-0702-22CD-03F2-B9B7C3A820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68816B0-1062-D3EA-78AC-FD19BAE82758}"/>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F13B95B1-4EE1-EC3D-2041-AC8312F9FD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79BEB2-D262-C9B4-2316-392AD3B217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6B1B6A-D8C1-14DC-C4E4-67C55B051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5072185-9B4E-F372-1015-216BFAA3B49A}"/>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5422099D-E4BA-4464-10C4-71DE5219BE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FF0031-0033-74AC-42B0-03AADC10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201ADD-9E27-2134-ED0A-0ABAD6163A3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7F3628F-D1A7-08E5-0E5F-F9B8F732CBB5}"/>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E7F3628F-D1A7-08E5-0E5F-F9B8F732CBB5}"/>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E7CA3176-42BF-FF28-489F-00A82BB41B4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C6B3C90-7D70-64E9-B356-ED298DB099E5}"/>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0C6B3C90-7D70-64E9-B356-ED298DB099E5}"/>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10CCF6B7-FAB7-BE68-77A0-4127EC1DEF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95B1A54-B11E-BF87-F849-1CE8CA266102}"/>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95B1A54-B11E-BF87-F849-1CE8CA266102}"/>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A44515C4-31CC-6CB8-CE2F-2125A58B4FB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8EDA832E-4B19-E59D-219A-097A06D95EE2}"/>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8EDA832E-4B19-E59D-219A-097A06D95EE2}"/>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1320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9268-EE1E-FF7E-973A-FC88756A93FC}"/>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76E15999-7520-9AED-13E2-623E1B59D424}"/>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62D58DBE-F563-D7E4-0A88-ADBB62593AF4}"/>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EE72FEEA-B132-656D-880B-113A62A7A61C}"/>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1410746-3FA8-0AA4-F6DF-C8914E29CF13}"/>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A5C5FA07-1598-CDF7-393E-CA5A8BCC2705}"/>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71E85CA4-D76C-AF45-D1E3-18707937B19B}"/>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9D523852-69A4-4C3E-F2A5-1B7A9ECBDB04}"/>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349A93CA-F998-F56C-5F26-79162C166E11}"/>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14AF9A02-A192-9806-762A-450BF28CB905}"/>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BAC2084B-DC6B-53FD-DEC3-591BE3E69034}"/>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8F61C366-D56A-DE14-F0C5-500CD0CB892B}"/>
              </a:ext>
            </a:extLst>
          </p:cNvPr>
          <p:cNvSpPr/>
          <p:nvPr/>
        </p:nvSpPr>
        <p:spPr>
          <a:xfrm>
            <a:off x="828957" y="886872"/>
            <a:ext cx="6301516"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08BF01E-4E49-1486-9C88-58ABE5DF6611}"/>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2D2E6932-D7B6-9B60-D39C-0F53B53C3D9F}"/>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629014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traight Arrow Connector 23"/>
          <p:cNvSpPr/>
          <p:nvPr/>
        </p:nvSpPr>
        <p:spPr>
          <a:xfrm>
            <a:off x="8051040" y="7884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29" name="Straight Arrow Connector 9"/>
          <p:cNvSpPr/>
          <p:nvPr/>
        </p:nvSpPr>
        <p:spPr>
          <a:xfrm flipV="1">
            <a:off x="2040480" y="7873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30" name="TextBox 4"/>
          <p:cNvSpPr/>
          <p:nvPr/>
        </p:nvSpPr>
        <p:spPr>
          <a:xfrm>
            <a:off x="0" y="6219000"/>
            <a:ext cx="10718280" cy="10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Y. Sun and B. Cyr, ‘Information Aging through Queues: A Mutual Information Perspective’, presented at the IEEE 19th International Workshop on Signal Processing Advances in Wireless Communications (SPAWC), Jun. 2018. Accessed: Jul. 08, 2020. [Online]. Available: </a:t>
            </a:r>
            <a:r>
              <a:rPr lang="en-GB" sz="1200" b="0" u="sng" strike="noStrike" spc="-1" noProof="0" dirty="0">
                <a:solidFill>
                  <a:srgbClr val="0563C1"/>
                </a:solidFill>
                <a:uFillTx/>
                <a:latin typeface="Calibri"/>
                <a:hlinkClick r:id="rId2"/>
              </a:rPr>
              <a:t>http://arxiv.org/abs/1806.06243</a:t>
            </a:r>
            <a:endParaRPr lang="en-GB" sz="1200" b="0" strike="noStrike" spc="-1" noProof="0" dirty="0">
              <a:latin typeface="Arial"/>
            </a:endParaRPr>
          </a:p>
          <a:p>
            <a:pPr>
              <a:lnSpc>
                <a:spcPct val="100000"/>
              </a:lnSpc>
              <a:buNone/>
            </a:pPr>
            <a:r>
              <a:rPr lang="en-GB" sz="1200" b="0" strike="noStrike" spc="-1" noProof="0" dirty="0">
                <a:solidFill>
                  <a:srgbClr val="000000"/>
                </a:solidFill>
                <a:latin typeface="Calibri"/>
              </a:rPr>
              <a:t>[2] C. Pan </a:t>
            </a:r>
            <a:r>
              <a:rPr lang="en-GB" sz="1200" b="0" i="1" strike="noStrike" spc="-1" noProof="0" dirty="0">
                <a:solidFill>
                  <a:srgbClr val="000000"/>
                </a:solidFill>
                <a:latin typeface="Calibri"/>
              </a:rPr>
              <a:t>et al.</a:t>
            </a:r>
            <a:r>
              <a:rPr lang="en-GB" sz="1200" b="0" strike="noStrike" spc="-1" noProof="0" dirty="0">
                <a:solidFill>
                  <a:srgbClr val="000000"/>
                </a:solidFill>
                <a:latin typeface="Calibri"/>
              </a:rPr>
              <a:t>, ‘An Overview of Signal Processing Techniques for RIS/IRS-aided Wireless Systems’, </a:t>
            </a:r>
            <a:r>
              <a:rPr lang="en-GB" sz="1200" b="0" strike="noStrike" spc="-1" noProof="0" dirty="0" err="1">
                <a:solidFill>
                  <a:srgbClr val="000000"/>
                </a:solidFill>
                <a:latin typeface="Calibri"/>
              </a:rPr>
              <a:t>arXiv</a:t>
            </a:r>
            <a:r>
              <a:rPr lang="en-GB" sz="1200" b="0" strike="noStrike" spc="-1" noProof="0" dirty="0">
                <a:solidFill>
                  <a:srgbClr val="000000"/>
                </a:solidFill>
                <a:latin typeface="Calibri"/>
              </a:rPr>
              <a:t>, arXiv:2112.05989, Dec. 2021.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3"/>
              </a:rPr>
              <a:t>10.48550/arXiv.2112.05989</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31" name="Picture 6"/>
          <p:cNvPicPr/>
          <p:nvPr/>
        </p:nvPicPr>
        <p:blipFill>
          <a:blip r:embed="rId4"/>
          <a:srcRect l="23289" t="10709" r="22283" b="34619"/>
          <a:stretch/>
        </p:blipFill>
        <p:spPr>
          <a:xfrm>
            <a:off x="4272120" y="38520"/>
            <a:ext cx="3778560" cy="1499040"/>
          </a:xfrm>
          <a:prstGeom prst="rect">
            <a:avLst/>
          </a:prstGeom>
          <a:ln w="0">
            <a:noFill/>
          </a:ln>
        </p:spPr>
      </p:pic>
      <p:pic>
        <p:nvPicPr>
          <p:cNvPr id="132" name="Graphic 2" descr="Cell Tower with solid fill"/>
          <p:cNvPicPr/>
          <p:nvPr/>
        </p:nvPicPr>
        <p:blipFill>
          <a:blip r:embed="rId5"/>
          <a:stretch/>
        </p:blipFill>
        <p:spPr>
          <a:xfrm>
            <a:off x="888120" y="1746720"/>
            <a:ext cx="1152000" cy="1152000"/>
          </a:xfrm>
          <a:prstGeom prst="rect">
            <a:avLst/>
          </a:prstGeom>
          <a:ln w="0">
            <a:noFill/>
          </a:ln>
        </p:spPr>
      </p:pic>
      <p:sp>
        <p:nvSpPr>
          <p:cNvPr id="133" name="TextBox 3"/>
          <p:cNvSpPr/>
          <p:nvPr/>
        </p:nvSpPr>
        <p:spPr>
          <a:xfrm flipH="1">
            <a:off x="592200" y="28386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34" name="TextBox 15"/>
          <p:cNvSpPr/>
          <p:nvPr/>
        </p:nvSpPr>
        <p:spPr>
          <a:xfrm>
            <a:off x="3918240" y="14094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35" name="Rectangle: Rounded Corners 18"/>
          <p:cNvSpPr/>
          <p:nvPr/>
        </p:nvSpPr>
        <p:spPr>
          <a:xfrm>
            <a:off x="2998440" y="10054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6" name="TextBox 17"/>
              <p:cNvSpPr txBox="1"/>
              <p:nvPr/>
            </p:nvSpPr>
            <p:spPr>
              <a:xfrm>
                <a:off x="3219120" y="10868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36" name="TextBox 17"/>
              <p:cNvSpPr txBox="1">
                <a:spLocks noRot="1" noChangeAspect="1" noMove="1" noResize="1" noEditPoints="1" noAdjustHandles="1" noChangeArrowheads="1" noChangeShapeType="1" noTextEdit="1"/>
              </p:cNvSpPr>
              <p:nvPr/>
            </p:nvSpPr>
            <p:spPr>
              <a:xfrm>
                <a:off x="3219120" y="1086840"/>
                <a:ext cx="474120" cy="276480"/>
              </a:xfrm>
              <a:prstGeom prst="rect">
                <a:avLst/>
              </a:prstGeom>
              <a:blipFill>
                <a:blip r:embed="rId6"/>
                <a:stretch>
                  <a:fillRect r="-3846" b="-26087"/>
                </a:stretch>
              </a:blipFill>
            </p:spPr>
            <p:txBody>
              <a:bodyPr/>
              <a:lstStyle/>
              <a:p>
                <a:r>
                  <a:rPr lang="LID4096">
                    <a:noFill/>
                  </a:rPr>
                  <a:t> </a:t>
                </a:r>
              </a:p>
            </p:txBody>
          </p:sp>
        </mc:Fallback>
      </mc:AlternateContent>
      <p:sp>
        <p:nvSpPr>
          <p:cNvPr id="137" name="Rectangle: Rounded Corners 20"/>
          <p:cNvSpPr/>
          <p:nvPr/>
        </p:nvSpPr>
        <p:spPr>
          <a:xfrm>
            <a:off x="8578440" y="9957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8" name="TextBox 21"/>
              <p:cNvSpPr txBox="1"/>
              <p:nvPr/>
            </p:nvSpPr>
            <p:spPr>
              <a:xfrm>
                <a:off x="8666280" y="10720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38" name="TextBox 21"/>
              <p:cNvSpPr txBox="1">
                <a:spLocks noRot="1" noChangeAspect="1" noMove="1" noResize="1" noEditPoints="1" noAdjustHandles="1" noChangeArrowheads="1" noChangeShapeType="1" noTextEdit="1"/>
              </p:cNvSpPr>
              <p:nvPr/>
            </p:nvSpPr>
            <p:spPr>
              <a:xfrm>
                <a:off x="8666280" y="1072080"/>
                <a:ext cx="653040" cy="276480"/>
              </a:xfrm>
              <a:prstGeom prst="rect">
                <a:avLst/>
              </a:prstGeom>
              <a:blipFill>
                <a:blip r:embed="rId7"/>
                <a:stretch>
                  <a:fillRect r="-7477" b="-44444"/>
                </a:stretch>
              </a:blipFill>
            </p:spPr>
            <p:txBody>
              <a:bodyPr/>
              <a:lstStyle/>
              <a:p>
                <a:r>
                  <a:rPr lang="LID4096">
                    <a:noFill/>
                  </a:rPr>
                  <a:t> </a:t>
                </a:r>
              </a:p>
            </p:txBody>
          </p:sp>
        </mc:Fallback>
      </mc:AlternateContent>
      <p:pic>
        <p:nvPicPr>
          <p:cNvPr id="139" name="Graphic 30" descr="Question Mark with solid fill"/>
          <p:cNvPicPr/>
          <p:nvPr/>
        </p:nvPicPr>
        <p:blipFill>
          <a:blip r:embed="rId8"/>
          <a:stretch/>
        </p:blipFill>
        <p:spPr>
          <a:xfrm rot="1264800">
            <a:off x="8186400" y="2141280"/>
            <a:ext cx="379080" cy="379080"/>
          </a:xfrm>
          <a:prstGeom prst="rect">
            <a:avLst/>
          </a:prstGeom>
          <a:ln w="0">
            <a:noFill/>
          </a:ln>
        </p:spPr>
      </p:pic>
      <p:sp>
        <p:nvSpPr>
          <p:cNvPr id="140" name="TextBox 33"/>
          <p:cNvSpPr/>
          <p:nvPr/>
        </p:nvSpPr>
        <p:spPr>
          <a:xfrm>
            <a:off x="-95040" y="162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p:sp>
        <p:nvSpPr>
          <p:cNvPr id="141" name="TextBox 22"/>
          <p:cNvSpPr/>
          <p:nvPr/>
        </p:nvSpPr>
        <p:spPr>
          <a:xfrm>
            <a:off x="4105440" y="222696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42" name="TextBox 27"/>
          <p:cNvSpPr/>
          <p:nvPr/>
        </p:nvSpPr>
        <p:spPr>
          <a:xfrm>
            <a:off x="10608120" y="28501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43" name="Graphic 28" descr="Car with solid fill"/>
          <p:cNvPicPr/>
          <p:nvPr/>
        </p:nvPicPr>
        <p:blipFill>
          <a:blip r:embed="rId9"/>
          <a:stretch/>
        </p:blipFill>
        <p:spPr>
          <a:xfrm>
            <a:off x="10554120" y="2043000"/>
            <a:ext cx="914040" cy="914040"/>
          </a:xfrm>
          <a:prstGeom prst="rect">
            <a:avLst/>
          </a:prstGeom>
          <a:ln w="0">
            <a:noFill/>
          </a:ln>
        </p:spPr>
      </p:pic>
      <p:sp>
        <p:nvSpPr>
          <p:cNvPr id="144" name="Freeform: Shape 12"/>
          <p:cNvSpPr/>
          <p:nvPr/>
        </p:nvSpPr>
        <p:spPr>
          <a:xfrm rot="286200">
            <a:off x="3306960" y="5139720"/>
            <a:ext cx="2047680" cy="816840"/>
          </a:xfrm>
          <a:custGeom>
            <a:avLst/>
            <a:gdLst/>
            <a:ahLst/>
            <a:cxnLst/>
            <a:rect l="l" t="t" r="r" b="b"/>
            <a:pathLst>
              <a:path w="2047875" h="817022">
                <a:moveTo>
                  <a:pt x="0" y="639889"/>
                </a:moveTo>
                <a:cubicBezTo>
                  <a:pt x="37306" y="306514"/>
                  <a:pt x="74613" y="-26861"/>
                  <a:pt x="171450" y="1714"/>
                </a:cubicBezTo>
                <a:cubicBezTo>
                  <a:pt x="268287" y="30289"/>
                  <a:pt x="450850" y="749427"/>
                  <a:pt x="581025" y="811339"/>
                </a:cubicBezTo>
                <a:cubicBezTo>
                  <a:pt x="711200" y="873252"/>
                  <a:pt x="830263" y="409701"/>
                  <a:pt x="952500" y="373189"/>
                </a:cubicBezTo>
                <a:cubicBezTo>
                  <a:pt x="1074737" y="336677"/>
                  <a:pt x="1204913" y="582739"/>
                  <a:pt x="1314450" y="592264"/>
                </a:cubicBezTo>
                <a:cubicBezTo>
                  <a:pt x="1423987" y="601789"/>
                  <a:pt x="1487488" y="435101"/>
                  <a:pt x="1609725" y="430339"/>
                </a:cubicBezTo>
                <a:cubicBezTo>
                  <a:pt x="1731962" y="425577"/>
                  <a:pt x="1889918" y="494633"/>
                  <a:pt x="2047875" y="563689"/>
                </a:cubicBezTo>
              </a:path>
            </a:pathLst>
          </a:custGeom>
          <a:noFill/>
          <a:ln w="3492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5" name="Freeform: Shape 13"/>
          <p:cNvSpPr/>
          <p:nvPr/>
        </p:nvSpPr>
        <p:spPr>
          <a:xfrm>
            <a:off x="3923640" y="4338000"/>
            <a:ext cx="2317320" cy="822960"/>
          </a:xfrm>
          <a:custGeom>
            <a:avLst/>
            <a:gdLst/>
            <a:ahLst/>
            <a:cxnLst/>
            <a:rect l="l" t="t" r="r" b="b"/>
            <a:pathLst>
              <a:path w="2785241" h="823343">
                <a:moveTo>
                  <a:pt x="0" y="651671"/>
                </a:moveTo>
                <a:cubicBezTo>
                  <a:pt x="111234" y="600871"/>
                  <a:pt x="222468" y="550071"/>
                  <a:pt x="294289" y="567588"/>
                </a:cubicBezTo>
                <a:cubicBezTo>
                  <a:pt x="366110" y="585105"/>
                  <a:pt x="362607" y="746265"/>
                  <a:pt x="430924" y="756775"/>
                </a:cubicBezTo>
                <a:cubicBezTo>
                  <a:pt x="499241" y="767285"/>
                  <a:pt x="609600" y="623643"/>
                  <a:pt x="704193" y="630650"/>
                </a:cubicBezTo>
                <a:cubicBezTo>
                  <a:pt x="798786" y="637657"/>
                  <a:pt x="900385" y="903919"/>
                  <a:pt x="998482" y="798816"/>
                </a:cubicBezTo>
                <a:cubicBezTo>
                  <a:pt x="1096579" y="693713"/>
                  <a:pt x="1178910" y="5285"/>
                  <a:pt x="1292772" y="30"/>
                </a:cubicBezTo>
                <a:cubicBezTo>
                  <a:pt x="1406634" y="-5225"/>
                  <a:pt x="1567793" y="663933"/>
                  <a:pt x="1681655" y="767285"/>
                </a:cubicBezTo>
                <a:cubicBezTo>
                  <a:pt x="1795517" y="870637"/>
                  <a:pt x="1879599" y="616637"/>
                  <a:pt x="1975944" y="620140"/>
                </a:cubicBezTo>
                <a:cubicBezTo>
                  <a:pt x="2072289" y="623643"/>
                  <a:pt x="2172138" y="790058"/>
                  <a:pt x="2259724" y="788306"/>
                </a:cubicBezTo>
                <a:cubicBezTo>
                  <a:pt x="2347310" y="786554"/>
                  <a:pt x="2413876" y="616637"/>
                  <a:pt x="2501462" y="609630"/>
                </a:cubicBezTo>
                <a:cubicBezTo>
                  <a:pt x="2589048" y="602623"/>
                  <a:pt x="2687144" y="674443"/>
                  <a:pt x="2785241" y="746264"/>
                </a:cubicBezTo>
              </a:path>
            </a:pathLst>
          </a:custGeom>
          <a:noFill/>
          <a:ln w="38100">
            <a:solidFill>
              <a:srgbClr val="32549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6" name="Straight Arrow Connector 16"/>
          <p:cNvSpPr/>
          <p:nvPr/>
        </p:nvSpPr>
        <p:spPr>
          <a:xfrm flipH="1">
            <a:off x="2909160" y="4639680"/>
            <a:ext cx="1247400" cy="146160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7" name="Straight Arrow Connector 32"/>
          <p:cNvSpPr/>
          <p:nvPr/>
        </p:nvSpPr>
        <p:spPr>
          <a:xfrm flipV="1">
            <a:off x="4157640" y="4602960"/>
            <a:ext cx="2317320" cy="33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8" name="Straight Arrow Connector 44"/>
          <p:cNvSpPr/>
          <p:nvPr/>
        </p:nvSpPr>
        <p:spPr>
          <a:xfrm flipV="1">
            <a:off x="4157640" y="3195360"/>
            <a:ext cx="360" cy="1446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9" name="Straight Arrow Connector 46"/>
          <p:cNvSpPr/>
          <p:nvPr/>
        </p:nvSpPr>
        <p:spPr>
          <a:xfrm flipV="1">
            <a:off x="3889440" y="500760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0" name="Straight Arrow Connector 47"/>
          <p:cNvSpPr/>
          <p:nvPr/>
        </p:nvSpPr>
        <p:spPr>
          <a:xfrm flipV="1">
            <a:off x="3285000" y="564336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1" name="TextBox 48"/>
          <p:cNvSpPr/>
          <p:nvPr/>
        </p:nvSpPr>
        <p:spPr>
          <a:xfrm>
            <a:off x="5492160" y="3803040"/>
            <a:ext cx="13773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Sequence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a:t>
            </a:r>
            <a:endParaRPr lang="en-GB" sz="1800" b="0" strike="noStrike" spc="-1" noProof="0" dirty="0">
              <a:latin typeface="Arial"/>
            </a:endParaRPr>
          </a:p>
        </p:txBody>
      </p:sp>
      <p:sp>
        <p:nvSpPr>
          <p:cNvPr id="152" name="TextBox 49"/>
          <p:cNvSpPr/>
          <p:nvPr/>
        </p:nvSpPr>
        <p:spPr>
          <a:xfrm>
            <a:off x="1598400" y="5270400"/>
            <a:ext cx="16455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Observation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 </a:t>
            </a:r>
            <a:endParaRPr lang="en-GB" sz="1800" b="0" strike="noStrike" spc="-1" noProof="0" dirty="0">
              <a:latin typeface="Arial"/>
            </a:endParaRPr>
          </a:p>
        </p:txBody>
      </p:sp>
      <mc:AlternateContent xmlns:mc="http://schemas.openxmlformats.org/markup-compatibility/2006" xmlns:a14="http://schemas.microsoft.com/office/drawing/2010/main">
        <mc:Choice Requires="a14">
          <p:sp>
            <p:nvSpPr>
              <p:cNvPr id="153" name="TextBox 50"/>
              <p:cNvSpPr txBox="1"/>
              <p:nvPr/>
            </p:nvSpPr>
            <p:spPr>
              <a:xfrm rot="16200000">
                <a:off x="3516840" y="3390480"/>
                <a:ext cx="67248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𝑓</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53" name="TextBox 50"/>
              <p:cNvSpPr txBox="1">
                <a:spLocks noRot="1" noChangeAspect="1" noMove="1" noResize="1" noEditPoints="1" noAdjustHandles="1" noChangeArrowheads="1" noChangeShapeType="1" noTextEdit="1"/>
              </p:cNvSpPr>
              <p:nvPr/>
            </p:nvSpPr>
            <p:spPr>
              <a:xfrm rot="16200000">
                <a:off x="3516840" y="3390480"/>
                <a:ext cx="672480" cy="276480"/>
              </a:xfrm>
              <a:prstGeom prst="rect">
                <a:avLst/>
              </a:prstGeom>
              <a:blipFill>
                <a:blip r:embed="rId10"/>
                <a:stretch>
                  <a:fillRect t="-2727" r="-52174" b="-272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4" name="TextBox 52"/>
              <p:cNvSpPr txBox="1"/>
              <p:nvPr/>
            </p:nvSpPr>
            <p:spPr>
              <a:xfrm>
                <a:off x="6164640" y="4714200"/>
                <a:ext cx="1380240" cy="526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oMath>
                  </m:oMathPara>
                </a14:m>
                <a:endParaRPr lang="en-GB" noProof="0" dirty="0"/>
              </a:p>
            </p:txBody>
          </p:sp>
        </mc:Choice>
        <mc:Fallback xmlns="">
          <p:sp>
            <p:nvSpPr>
              <p:cNvPr id="154" name="TextBox 52"/>
              <p:cNvSpPr txBox="1">
                <a:spLocks noRot="1" noChangeAspect="1" noMove="1" noResize="1" noEditPoints="1" noAdjustHandles="1" noChangeArrowheads="1" noChangeShapeType="1" noTextEdit="1"/>
              </p:cNvSpPr>
              <p:nvPr/>
            </p:nvSpPr>
            <p:spPr>
              <a:xfrm>
                <a:off x="6164640" y="4714200"/>
                <a:ext cx="1380240" cy="526320"/>
              </a:xfrm>
              <a:prstGeom prst="rect">
                <a:avLst/>
              </a:prstGeom>
              <a:blipFill>
                <a:blip r:embed="rId11"/>
                <a:stretch>
                  <a:fillRect t="-241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5" name="TextBox 54"/>
              <p:cNvSpPr txBox="1"/>
              <p:nvPr/>
            </p:nvSpPr>
            <p:spPr>
              <a:xfrm>
                <a:off x="6022440" y="5366160"/>
                <a:ext cx="982080" cy="4773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oMath>
                  </m:oMathPara>
                </a14:m>
                <a:endParaRPr lang="en-GB" noProof="0" dirty="0"/>
              </a:p>
            </p:txBody>
          </p:sp>
        </mc:Choice>
        <mc:Fallback xmlns="">
          <p:sp>
            <p:nvSpPr>
              <p:cNvPr id="155" name="TextBox 54"/>
              <p:cNvSpPr txBox="1">
                <a:spLocks noRot="1" noChangeAspect="1" noMove="1" noResize="1" noEditPoints="1" noAdjustHandles="1" noChangeArrowheads="1" noChangeShapeType="1" noTextEdit="1"/>
              </p:cNvSpPr>
              <p:nvPr/>
            </p:nvSpPr>
            <p:spPr>
              <a:xfrm>
                <a:off x="6022440" y="5366160"/>
                <a:ext cx="982080" cy="47736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6" name="TextBox 56"/>
              <p:cNvSpPr txBox="1"/>
              <p:nvPr/>
            </p:nvSpPr>
            <p:spPr>
              <a:xfrm>
                <a:off x="7791840" y="5056200"/>
                <a:ext cx="2254680" cy="52632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oMath>
                  </m:oMathPara>
                </a14:m>
                <a:endParaRPr lang="en-GB" noProof="0" dirty="0"/>
              </a:p>
            </p:txBody>
          </p:sp>
        </mc:Choice>
        <mc:Fallback xmlns="">
          <p:sp>
            <p:nvSpPr>
              <p:cNvPr id="156" name="TextBox 56"/>
              <p:cNvSpPr txBox="1">
                <a:spLocks noRot="1" noChangeAspect="1" noMove="1" noResize="1" noEditPoints="1" noAdjustHandles="1" noChangeArrowheads="1" noChangeShapeType="1" noTextEdit="1"/>
              </p:cNvSpPr>
              <p:nvPr/>
            </p:nvSpPr>
            <p:spPr>
              <a:xfrm>
                <a:off x="7791840" y="5056200"/>
                <a:ext cx="2254680" cy="526320"/>
              </a:xfrm>
              <a:prstGeom prst="rect">
                <a:avLst/>
              </a:prstGeom>
              <a:blipFill>
                <a:blip r:embed="rId13"/>
                <a:stretch>
                  <a:fillRect t="-24138"/>
                </a:stretch>
              </a:blipFill>
            </p:spPr>
            <p:txBody>
              <a:bodyPr/>
              <a:lstStyle/>
              <a:p>
                <a:r>
                  <a:rPr lang="LID4096">
                    <a:noFill/>
                  </a:rPr>
                  <a:t> </a:t>
                </a:r>
              </a:p>
            </p:txBody>
          </p:sp>
        </mc:Fallback>
      </mc:AlternateContent>
      <p:sp>
        <p:nvSpPr>
          <p:cNvPr id="157" name="Right Brace 57"/>
          <p:cNvSpPr/>
          <p:nvPr/>
        </p:nvSpPr>
        <p:spPr>
          <a:xfrm>
            <a:off x="7497360" y="487404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8" name="PlaceHolder 1"/>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C58E1C07-A5C7-49BE-8FE7-BB50A33C5777}" type="slidenum">
              <a:rPr lang="en-GB" sz="2000" b="0" strike="noStrike" spc="-1" noProof="0" smtClean="0">
                <a:solidFill>
                  <a:srgbClr val="8B8B8B"/>
                </a:solidFill>
                <a:latin typeface="Calibri"/>
              </a:rPr>
              <a:t>62</a:t>
            </a:fld>
            <a:endParaRPr lang="en-GB" sz="2000" b="0" strike="noStrike" spc="-1" noProof="0" dirty="0">
              <a:latin typeface="Times New Roman"/>
            </a:endParaRPr>
          </a:p>
        </p:txBody>
      </p:sp>
    </p:spTree>
    <p:extLst>
      <p:ext uri="{BB962C8B-B14F-4D97-AF65-F5344CB8AC3E}">
        <p14:creationId xmlns:p14="http://schemas.microsoft.com/office/powerpoint/2010/main" val="115766318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additive="repl">
                                        <p:cTn id="7" dur="500"/>
                                        <p:tgtEl>
                                          <p:spTgt spid="144"/>
                                        </p:tgtEl>
                                      </p:cBhvr>
                                    </p:animEffect>
                                  </p:childTnLst>
                                </p:cTn>
                              </p:par>
                              <p:par>
                                <p:cTn id="8" presetID="10" presetClass="entr"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additive="repl">
                                        <p:cTn id="10" dur="500"/>
                                        <p:tgtEl>
                                          <p:spTgt spid="145"/>
                                        </p:tgtEl>
                                      </p:cBhvr>
                                    </p:animEffect>
                                  </p:childTnLst>
                                </p:cTn>
                              </p:par>
                              <p:par>
                                <p:cTn id="11" presetID="10" presetClass="entr"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additive="repl">
                                        <p:cTn id="13" dur="500"/>
                                        <p:tgtEl>
                                          <p:spTgt spid="146"/>
                                        </p:tgtEl>
                                      </p:cBhvr>
                                    </p:animEffect>
                                  </p:childTnLst>
                                </p:cTn>
                              </p:par>
                              <p:par>
                                <p:cTn id="14" presetID="10" presetClass="entr"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additive="repl">
                                        <p:cTn id="16" dur="500"/>
                                        <p:tgtEl>
                                          <p:spTgt spid="147"/>
                                        </p:tgtEl>
                                      </p:cBhvr>
                                    </p:animEffect>
                                  </p:childTnLst>
                                </p:cTn>
                              </p:par>
                              <p:par>
                                <p:cTn id="17" presetID="10" presetClass="entr" fill="hold"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additive="repl">
                                        <p:cTn id="19" dur="500"/>
                                        <p:tgtEl>
                                          <p:spTgt spid="148"/>
                                        </p:tgtEl>
                                      </p:cBhvr>
                                    </p:animEffect>
                                  </p:childTnLst>
                                </p:cTn>
                              </p:par>
                              <p:par>
                                <p:cTn id="20" presetID="10" presetClass="entr" fill="hold"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additive="repl">
                                        <p:cTn id="22" dur="500"/>
                                        <p:tgtEl>
                                          <p:spTgt spid="149"/>
                                        </p:tgtEl>
                                      </p:cBhvr>
                                    </p:animEffect>
                                  </p:childTnLst>
                                </p:cTn>
                              </p:par>
                              <p:par>
                                <p:cTn id="23" presetID="10" presetClass="entr" fill="hold" nodeType="with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additive="repl">
                                        <p:cTn id="25" dur="500"/>
                                        <p:tgtEl>
                                          <p:spTgt spid="150"/>
                                        </p:tgtEl>
                                      </p:cBhvr>
                                    </p:animEffect>
                                  </p:childTnLst>
                                </p:cTn>
                              </p:par>
                              <p:par>
                                <p:cTn id="26" presetID="10" presetClass="entr" fill="hold" nodeType="with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fade">
                                      <p:cBhvr additive="repl">
                                        <p:cTn id="28" dur="500"/>
                                        <p:tgtEl>
                                          <p:spTgt spid="151"/>
                                        </p:tgtEl>
                                      </p:cBhvr>
                                    </p:animEffect>
                                  </p:childTnLst>
                                </p:cTn>
                              </p:par>
                              <p:par>
                                <p:cTn id="29" presetID="10" presetClass="entr"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additive="repl">
                                        <p:cTn id="31" dur="500"/>
                                        <p:tgtEl>
                                          <p:spTgt spid="152"/>
                                        </p:tgtEl>
                                      </p:cBhvr>
                                    </p:animEffect>
                                  </p:childTnLst>
                                </p:cTn>
                              </p:par>
                              <p:par>
                                <p:cTn id="32" presetID="10" presetClass="entr" fill="hold"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additive="repl">
                                        <p:cTn id="34" dur="500"/>
                                        <p:tgtEl>
                                          <p:spTgt spid="153"/>
                                        </p:tgtEl>
                                      </p:cBhvr>
                                    </p:animEffect>
                                  </p:childTnLst>
                                </p:cTn>
                              </p:par>
                              <p:par>
                                <p:cTn id="35" presetID="10" presetClass="entr"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additive="repl">
                                        <p:cTn id="37" dur="500"/>
                                        <p:tgtEl>
                                          <p:spTgt spid="154"/>
                                        </p:tgtEl>
                                      </p:cBhvr>
                                    </p:animEffect>
                                  </p:childTnLst>
                                </p:cTn>
                              </p:par>
                              <p:par>
                                <p:cTn id="38" presetID="10" presetClass="entr"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additive="repl">
                                        <p:cTn id="40" dur="500"/>
                                        <p:tgtEl>
                                          <p:spTgt spid="1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additive="repl">
                                        <p:cTn id="45" dur="500"/>
                                        <p:tgtEl>
                                          <p:spTgt spid="156"/>
                                        </p:tgtEl>
                                      </p:cBhvr>
                                    </p:animEffect>
                                  </p:childTnLst>
                                </p:cTn>
                              </p:par>
                            </p:childTnLst>
                          </p:cTn>
                        </p:par>
                        <p:par>
                          <p:cTn id="46" fill="hold">
                            <p:stCondLst>
                              <p:cond delay="500"/>
                            </p:stCondLst>
                            <p:childTnLst>
                              <p:par>
                                <p:cTn id="47" presetID="10" presetClass="entr" fill="hold" nodeType="afterEffect">
                                  <p:stCondLst>
                                    <p:cond delay="0"/>
                                  </p:stCondLst>
                                  <p:childTnLst>
                                    <p:set>
                                      <p:cBhvr>
                                        <p:cTn id="48" dur="1" fill="hold">
                                          <p:stCondLst>
                                            <p:cond delay="0"/>
                                          </p:stCondLst>
                                        </p:cTn>
                                        <p:tgtEl>
                                          <p:spTgt spid="157"/>
                                        </p:tgtEl>
                                        <p:attrNameLst>
                                          <p:attrName>style.visibility</p:attrName>
                                        </p:attrNameLst>
                                      </p:cBhvr>
                                      <p:to>
                                        <p:strVal val="visible"/>
                                      </p:to>
                                    </p:set>
                                    <p:animEffect transition="in" filter="fade">
                                      <p:cBhvr additive="repl">
                                        <p:cTn id="4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0"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1" name="TextBox 4"/>
          <p:cNvSpPr/>
          <p:nvPr/>
        </p:nvSpPr>
        <p:spPr>
          <a:xfrm>
            <a:off x="0" y="6334920"/>
            <a:ext cx="103795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C. H. Bennett, P. Gacs, Ming Li, P. M. B. </a:t>
            </a:r>
            <a:r>
              <a:rPr lang="en-GB" sz="1200" b="0" strike="noStrike" spc="-1" noProof="0" dirty="0" err="1">
                <a:solidFill>
                  <a:srgbClr val="000000"/>
                </a:solidFill>
                <a:latin typeface="Calibri"/>
              </a:rPr>
              <a:t>Vitanyi</a:t>
            </a:r>
            <a:r>
              <a:rPr lang="en-GB" sz="1200" b="0" strike="noStrike" spc="-1" noProof="0" dirty="0">
                <a:solidFill>
                  <a:srgbClr val="000000"/>
                </a:solidFill>
                <a:latin typeface="Calibri"/>
              </a:rPr>
              <a:t>, and W. H. Zurek, ‘Information distance’, </a:t>
            </a:r>
            <a:r>
              <a:rPr lang="en-GB" sz="1200" b="0" i="1" strike="noStrike" spc="-1" noProof="0" dirty="0">
                <a:solidFill>
                  <a:srgbClr val="000000"/>
                </a:solidFill>
                <a:latin typeface="Calibri"/>
              </a:rPr>
              <a:t>IEEE Transactions on Information Theory</a:t>
            </a:r>
            <a:r>
              <a:rPr lang="en-GB" sz="1200" b="0" strike="noStrike" spc="-1" noProof="0" dirty="0">
                <a:solidFill>
                  <a:srgbClr val="000000"/>
                </a:solidFill>
                <a:latin typeface="Calibri"/>
              </a:rPr>
              <a:t>, vol. 44, no. 4, pp. 1407–1423, Jul. 1998,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2"/>
              </a:rPr>
              <a:t>10.1109/18.681318</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62" name="Picture 6"/>
          <p:cNvPicPr/>
          <p:nvPr/>
        </p:nvPicPr>
        <p:blipFill>
          <a:blip r:embed="rId3"/>
          <a:srcRect l="23289" t="10709" r="22283" b="34619"/>
          <a:stretch/>
        </p:blipFill>
        <p:spPr>
          <a:xfrm>
            <a:off x="4272120" y="267120"/>
            <a:ext cx="3778560" cy="1499040"/>
          </a:xfrm>
          <a:prstGeom prst="rect">
            <a:avLst/>
          </a:prstGeom>
          <a:ln w="0">
            <a:noFill/>
          </a:ln>
        </p:spPr>
      </p:pic>
      <p:pic>
        <p:nvPicPr>
          <p:cNvPr id="163" name="Graphic 2" descr="Cell Tower with solid fill"/>
          <p:cNvPicPr/>
          <p:nvPr/>
        </p:nvPicPr>
        <p:blipFill>
          <a:blip r:embed="rId4"/>
          <a:stretch/>
        </p:blipFill>
        <p:spPr>
          <a:xfrm>
            <a:off x="888120" y="1975320"/>
            <a:ext cx="1152000" cy="1152000"/>
          </a:xfrm>
          <a:prstGeom prst="rect">
            <a:avLst/>
          </a:prstGeom>
          <a:ln w="0">
            <a:noFill/>
          </a:ln>
        </p:spPr>
      </p:pic>
      <p:sp>
        <p:nvSpPr>
          <p:cNvPr id="164"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65"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66"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7"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67"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5"/>
                <a:stretch>
                  <a:fillRect r="-3846" b="-26667"/>
                </a:stretch>
              </a:blipFill>
            </p:spPr>
            <p:txBody>
              <a:bodyPr/>
              <a:lstStyle/>
              <a:p>
                <a:r>
                  <a:rPr lang="LID4096">
                    <a:noFill/>
                  </a:rPr>
                  <a:t> </a:t>
                </a:r>
              </a:p>
            </p:txBody>
          </p:sp>
        </mc:Fallback>
      </mc:AlternateContent>
      <p:sp>
        <p:nvSpPr>
          <p:cNvPr id="168"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9"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69"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6"/>
                <a:stretch>
                  <a:fillRect r="-7477" b="-43478"/>
                </a:stretch>
              </a:blipFill>
            </p:spPr>
            <p:txBody>
              <a:bodyPr/>
              <a:lstStyle/>
              <a:p>
                <a:r>
                  <a:rPr lang="LID4096">
                    <a:noFill/>
                  </a:rPr>
                  <a:t> </a:t>
                </a:r>
              </a:p>
            </p:txBody>
          </p:sp>
        </mc:Fallback>
      </mc:AlternateContent>
      <p:pic>
        <p:nvPicPr>
          <p:cNvPr id="170" name="Graphic 30" descr="Question Mark with solid fill"/>
          <p:cNvPicPr/>
          <p:nvPr/>
        </p:nvPicPr>
        <p:blipFill>
          <a:blip r:embed="rId7"/>
          <a:stretch/>
        </p:blipFill>
        <p:spPr>
          <a:xfrm rot="1264800">
            <a:off x="8203680" y="2750760"/>
            <a:ext cx="379080" cy="379080"/>
          </a:xfrm>
          <a:prstGeom prst="rect">
            <a:avLst/>
          </a:prstGeom>
          <a:ln w="0">
            <a:noFill/>
          </a:ln>
        </p:spPr>
      </p:pic>
      <p:sp>
        <p:nvSpPr>
          <p:cNvPr id="171"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72" name="TextBox 19"/>
              <p:cNvSpPr txBox="1"/>
              <p:nvPr/>
            </p:nvSpPr>
            <p:spPr>
              <a:xfrm>
                <a:off x="4122720" y="4201200"/>
                <a:ext cx="2646720" cy="36900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m:t>
                      </m:r>
                      <m:r>
                        <a:rPr lang="en-GB" noProof="0">
                          <a:latin typeface="Cambria Math" panose="02040503050406030204" pitchFamily="18" charset="0"/>
                        </a:rPr>
                        <m:t>𝐾</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𝑘𝑇𝑙𝑛</m:t>
                      </m:r>
                      <m:r>
                        <a:rPr lang="en-GB" noProof="0">
                          <a:latin typeface="Cambria Math" panose="02040503050406030204" pitchFamily="18" charset="0"/>
                        </a:rPr>
                        <m:t>2</m:t>
                      </m:r>
                    </m:oMath>
                  </m:oMathPara>
                </a14:m>
                <a:endParaRPr lang="en-GB" noProof="0" dirty="0"/>
              </a:p>
            </p:txBody>
          </p:sp>
        </mc:Choice>
        <mc:Fallback xmlns="">
          <p:sp>
            <p:nvSpPr>
              <p:cNvPr id="172" name="TextBox 19"/>
              <p:cNvSpPr txBox="1">
                <a:spLocks noRot="1" noChangeAspect="1" noMove="1" noResize="1" noEditPoints="1" noAdjustHandles="1" noChangeArrowheads="1" noChangeShapeType="1" noTextEdit="1"/>
              </p:cNvSpPr>
              <p:nvPr/>
            </p:nvSpPr>
            <p:spPr>
              <a:xfrm>
                <a:off x="4122720" y="4201200"/>
                <a:ext cx="2646720" cy="369000"/>
              </a:xfrm>
              <a:prstGeom prst="rect">
                <a:avLst/>
              </a:prstGeom>
              <a:blipFill>
                <a:blip r:embed="rId8"/>
                <a:stretch>
                  <a:fillRect b="-8197"/>
                </a:stretch>
              </a:blipFill>
            </p:spPr>
            <p:txBody>
              <a:bodyPr/>
              <a:lstStyle/>
              <a:p>
                <a:r>
                  <a:rPr lang="LID4096">
                    <a:noFill/>
                  </a:rPr>
                  <a:t> </a:t>
                </a:r>
              </a:p>
            </p:txBody>
          </p:sp>
        </mc:Fallback>
      </mc:AlternateContent>
      <p:sp>
        <p:nvSpPr>
          <p:cNvPr id="173"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74" name="Connector: Elbow 26"/>
          <p:cNvSpPr/>
          <p:nvPr/>
        </p:nvSpPr>
        <p:spPr>
          <a:xfrm rot="5400000">
            <a:off x="6721560" y="3613680"/>
            <a:ext cx="920880" cy="615960"/>
          </a:xfrm>
          <a:prstGeom prst="bentConnector3">
            <a:avLst>
              <a:gd name="adj1" fmla="val 100199"/>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7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76" name="Graphic 28" descr="Car with solid fill"/>
          <p:cNvPicPr/>
          <p:nvPr/>
        </p:nvPicPr>
        <p:blipFill>
          <a:blip r:embed="rId9"/>
          <a:stretch/>
        </p:blipFill>
        <p:spPr>
          <a:xfrm>
            <a:off x="10554120" y="2271600"/>
            <a:ext cx="914040" cy="914040"/>
          </a:xfrm>
          <a:prstGeom prst="rect">
            <a:avLst/>
          </a:prstGeom>
          <a:ln w="0">
            <a:noFill/>
          </a:ln>
        </p:spPr>
      </p:pic>
      <p:sp>
        <p:nvSpPr>
          <p:cNvPr id="177" name="PlaceHolder 1"/>
          <p:cNvSpPr>
            <a:spLocks noGrp="1"/>
          </p:cNvSpPr>
          <p:nvPr>
            <p:ph type="sldNum" idx="10"/>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C65B0BD-CA89-4E6B-B2DE-A9CC5D7FAE69}" type="slidenum">
              <a:rPr lang="en-GB" sz="2000" b="0" strike="noStrike" spc="-1" noProof="0" smtClean="0">
                <a:solidFill>
                  <a:srgbClr val="8B8B8B"/>
                </a:solidFill>
                <a:latin typeface="Calibri"/>
              </a:rPr>
              <a:t>63</a:t>
            </a:fld>
            <a:endParaRPr lang="en-GB" sz="2000" b="0" strike="noStrike" spc="-1" noProof="0" dirty="0">
              <a:latin typeface="Times New Roman"/>
            </a:endParaRPr>
          </a:p>
        </p:txBody>
      </p:sp>
      <p:sp>
        <p:nvSpPr>
          <p:cNvPr id="178" name="TextBox 12"/>
          <p:cNvSpPr/>
          <p:nvPr/>
        </p:nvSpPr>
        <p:spPr>
          <a:xfrm>
            <a:off x="6095880" y="4827240"/>
            <a:ext cx="5380560" cy="1080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Least square (LS) estimator</a:t>
            </a:r>
            <a:endParaRPr lang="en-GB" sz="2000" b="0" strike="noStrike" spc="-1" noProof="0" dirty="0">
              <a:latin typeface="Arial"/>
            </a:endParaRPr>
          </a:p>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Linear Minimum Mean-Squared-Error (LMMSE)</a:t>
            </a:r>
            <a:endParaRPr lang="en-GB" sz="2000" b="0" strike="noStrike" spc="-1" noProof="0" dirty="0">
              <a:latin typeface="Arial"/>
            </a:endParaRPr>
          </a:p>
        </p:txBody>
      </p:sp>
      <p:sp>
        <p:nvSpPr>
          <p:cNvPr id="179" name="Right Brace 29"/>
          <p:cNvSpPr/>
          <p:nvPr/>
        </p:nvSpPr>
        <p:spPr>
          <a:xfrm flipH="1">
            <a:off x="5967720" y="472788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0" name="Connector: Elbow 31"/>
          <p:cNvSpPr/>
          <p:nvPr/>
        </p:nvSpPr>
        <p:spPr>
          <a:xfrm rot="16200000" flipH="1">
            <a:off x="5499360" y="4809960"/>
            <a:ext cx="512280" cy="295920"/>
          </a:xfrm>
          <a:prstGeom prst="bentConnector3">
            <a:avLst>
              <a:gd name="adj1" fmla="val 98805"/>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372718241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additive="repl">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183" name="Picture 6"/>
          <p:cNvPicPr/>
          <p:nvPr/>
        </p:nvPicPr>
        <p:blipFill>
          <a:blip r:embed="rId2"/>
          <a:srcRect l="23289" t="10709" r="22283" b="34619"/>
          <a:stretch/>
        </p:blipFill>
        <p:spPr>
          <a:xfrm>
            <a:off x="4272120" y="267120"/>
            <a:ext cx="3778560" cy="1499040"/>
          </a:xfrm>
          <a:prstGeom prst="rect">
            <a:avLst/>
          </a:prstGeom>
          <a:ln w="0">
            <a:noFill/>
          </a:ln>
        </p:spPr>
      </p:pic>
      <p:pic>
        <p:nvPicPr>
          <p:cNvPr id="184" name="Graphic 2" descr="Cell Tower with solid fill"/>
          <p:cNvPicPr/>
          <p:nvPr/>
        </p:nvPicPr>
        <p:blipFill>
          <a:blip r:embed="rId3"/>
          <a:stretch/>
        </p:blipFill>
        <p:spPr>
          <a:xfrm>
            <a:off x="888120" y="1975320"/>
            <a:ext cx="1152000" cy="1152000"/>
          </a:xfrm>
          <a:prstGeom prst="rect">
            <a:avLst/>
          </a:prstGeom>
          <a:ln w="0">
            <a:noFill/>
          </a:ln>
        </p:spPr>
      </p:pic>
      <p:sp>
        <p:nvSpPr>
          <p:cNvPr id="18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8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8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8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8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18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9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9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19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192"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9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19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19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95" name="Straight Arrow Connector 24"/>
          <p:cNvSpPr/>
          <p:nvPr/>
        </p:nvSpPr>
        <p:spPr>
          <a:xfrm flipH="1" flipV="1">
            <a:off x="4762800" y="3400920"/>
            <a:ext cx="106560" cy="85140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6" name="Straight Arrow Connector 25"/>
          <p:cNvSpPr/>
          <p:nvPr/>
        </p:nvSpPr>
        <p:spPr>
          <a:xfrm flipH="1" flipV="1">
            <a:off x="6049080" y="3448440"/>
            <a:ext cx="342000" cy="98892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7" name="Connector: Elbow 26"/>
          <p:cNvSpPr/>
          <p:nvPr/>
        </p:nvSpPr>
        <p:spPr>
          <a:xfrm rot="5400000">
            <a:off x="6629400" y="3889440"/>
            <a:ext cx="1797480" cy="916920"/>
          </a:xfrm>
          <a:prstGeom prst="bentConnector3">
            <a:avLst>
              <a:gd name="adj1" fmla="val 99107"/>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8"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99" name="Graphic 28" descr="Car with solid fill"/>
          <p:cNvPicPr/>
          <p:nvPr/>
        </p:nvPicPr>
        <p:blipFill>
          <a:blip r:embed="rId8"/>
          <a:stretch/>
        </p:blipFill>
        <p:spPr>
          <a:xfrm>
            <a:off x="10554120" y="2271600"/>
            <a:ext cx="914040" cy="914040"/>
          </a:xfrm>
          <a:prstGeom prst="rect">
            <a:avLst/>
          </a:prstGeom>
          <a:ln w="0">
            <a:noFill/>
          </a:ln>
        </p:spPr>
      </p:pic>
      <p:sp>
        <p:nvSpPr>
          <p:cNvPr id="200" name="PlaceHolder 1"/>
          <p:cNvSpPr>
            <a:spLocks noGrp="1"/>
          </p:cNvSpPr>
          <p:nvPr>
            <p:ph type="sldNum" idx="11"/>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0306996-DFC2-4117-B9CD-9C6F73CD0B79}" type="slidenum">
              <a:rPr lang="en-GB" sz="2000" b="0" strike="noStrike" spc="-1" noProof="0" smtClean="0">
                <a:solidFill>
                  <a:srgbClr val="8B8B8B"/>
                </a:solidFill>
                <a:latin typeface="Calibri"/>
              </a:rPr>
              <a:t>64</a:t>
            </a:fld>
            <a:endParaRPr lang="en-GB" sz="2000" b="0" strike="noStrike" spc="-1" noProof="0" dirty="0">
              <a:latin typeface="Times New Roman"/>
            </a:endParaRPr>
          </a:p>
        </p:txBody>
      </p:sp>
    </p:spTree>
    <p:extLst>
      <p:ext uri="{BB962C8B-B14F-4D97-AF65-F5344CB8AC3E}">
        <p14:creationId xmlns:p14="http://schemas.microsoft.com/office/powerpoint/2010/main" val="2531476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0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03" name="Picture 6"/>
          <p:cNvPicPr/>
          <p:nvPr/>
        </p:nvPicPr>
        <p:blipFill>
          <a:blip r:embed="rId2"/>
          <a:srcRect l="23289" t="10709" r="22283" b="34619"/>
          <a:stretch/>
        </p:blipFill>
        <p:spPr>
          <a:xfrm>
            <a:off x="4272120" y="267120"/>
            <a:ext cx="3778560" cy="1499040"/>
          </a:xfrm>
          <a:prstGeom prst="rect">
            <a:avLst/>
          </a:prstGeom>
          <a:ln w="0">
            <a:noFill/>
          </a:ln>
        </p:spPr>
      </p:pic>
      <p:pic>
        <p:nvPicPr>
          <p:cNvPr id="204" name="Graphic 2" descr="Cell Tower with solid fill"/>
          <p:cNvPicPr/>
          <p:nvPr/>
        </p:nvPicPr>
        <p:blipFill>
          <a:blip r:embed="rId3"/>
          <a:stretch/>
        </p:blipFill>
        <p:spPr>
          <a:xfrm>
            <a:off x="888120" y="1975320"/>
            <a:ext cx="1152000" cy="1152000"/>
          </a:xfrm>
          <a:prstGeom prst="rect">
            <a:avLst/>
          </a:prstGeom>
          <a:ln w="0">
            <a:noFill/>
          </a:ln>
        </p:spPr>
      </p:pic>
      <p:sp>
        <p:nvSpPr>
          <p:cNvPr id="20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20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20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0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20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20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1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21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21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212"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1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1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21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21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216" name="Graphic 28" descr="Car with solid fill"/>
          <p:cNvPicPr/>
          <p:nvPr/>
        </p:nvPicPr>
        <p:blipFill>
          <a:blip r:embed="rId8"/>
          <a:stretch/>
        </p:blipFill>
        <p:spPr>
          <a:xfrm>
            <a:off x="10554120" y="2271600"/>
            <a:ext cx="914040" cy="914040"/>
          </a:xfrm>
          <a:prstGeom prst="rect">
            <a:avLst/>
          </a:prstGeom>
          <a:ln w="0">
            <a:noFill/>
          </a:ln>
        </p:spPr>
      </p:pic>
      <p:sp>
        <p:nvSpPr>
          <p:cNvPr id="217" name="TextBox 1"/>
          <p:cNvSpPr/>
          <p:nvPr/>
        </p:nvSpPr>
        <p:spPr>
          <a:xfrm>
            <a:off x="7619400" y="4385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18" name="TextBox 29"/>
          <p:cNvSpPr/>
          <p:nvPr/>
        </p:nvSpPr>
        <p:spPr>
          <a:xfrm>
            <a:off x="7619400" y="49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19" name="TextBox 31"/>
          <p:cNvSpPr/>
          <p:nvPr/>
        </p:nvSpPr>
        <p:spPr>
          <a:xfrm>
            <a:off x="5189040" y="5938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0" name="Straight Arrow Connector 5"/>
          <p:cNvSpPr/>
          <p:nvPr/>
        </p:nvSpPr>
        <p:spPr>
          <a:xfrm>
            <a:off x="6989400" y="4665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1" name="Straight Arrow Connector 24"/>
          <p:cNvSpPr/>
          <p:nvPr/>
        </p:nvSpPr>
        <p:spPr>
          <a:xfrm>
            <a:off x="6537600" y="5120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2" name="Right Brace 25"/>
          <p:cNvSpPr/>
          <p:nvPr/>
        </p:nvSpPr>
        <p:spPr>
          <a:xfrm rot="5400000">
            <a:off x="5623200" y="420876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3" name="PlaceHolder 1"/>
          <p:cNvSpPr>
            <a:spLocks noGrp="1"/>
          </p:cNvSpPr>
          <p:nvPr>
            <p:ph type="sldNum" idx="12"/>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E0FC0A4-7D1B-4B5B-8A74-D9E84ADC97C7}" type="slidenum">
              <a:rPr lang="en-GB" sz="2000" b="0" strike="noStrike" spc="-1" noProof="0" smtClean="0">
                <a:solidFill>
                  <a:srgbClr val="8B8B8B"/>
                </a:solidFill>
                <a:latin typeface="Calibri"/>
              </a:rPr>
              <a:t>65</a:t>
            </a:fld>
            <a:endParaRPr lang="en-GB" sz="2000" b="0" strike="noStrike" spc="-1" noProof="0" dirty="0">
              <a:latin typeface="Times New Roman"/>
            </a:endParaRPr>
          </a:p>
        </p:txBody>
      </p:sp>
    </p:spTree>
    <p:extLst>
      <p:ext uri="{BB962C8B-B14F-4D97-AF65-F5344CB8AC3E}">
        <p14:creationId xmlns:p14="http://schemas.microsoft.com/office/powerpoint/2010/main" val="2876718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25" name="TextBox 19"/>
              <p:cNvSpPr txBox="1"/>
              <p:nvPr/>
            </p:nvSpPr>
            <p:spPr>
              <a:xfrm>
                <a:off x="686520" y="226368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25" name="TextBox 19"/>
              <p:cNvSpPr txBox="1">
                <a:spLocks noRot="1" noChangeAspect="1" noMove="1" noResize="1" noEditPoints="1" noAdjustHandles="1" noChangeArrowheads="1" noChangeShapeType="1" noTextEdit="1"/>
              </p:cNvSpPr>
              <p:nvPr/>
            </p:nvSpPr>
            <p:spPr>
              <a:xfrm>
                <a:off x="686520" y="2263680"/>
                <a:ext cx="2570760" cy="841320"/>
              </a:xfrm>
              <a:prstGeom prst="rect">
                <a:avLst/>
              </a:prstGeom>
              <a:blipFill>
                <a:blip r:embed="rId2"/>
                <a:stretch>
                  <a:fillRect/>
                </a:stretch>
              </a:blipFill>
            </p:spPr>
            <p:txBody>
              <a:bodyPr/>
              <a:lstStyle/>
              <a:p>
                <a:r>
                  <a:rPr lang="LID4096">
                    <a:noFill/>
                  </a:rPr>
                  <a:t> </a:t>
                </a:r>
              </a:p>
            </p:txBody>
          </p:sp>
        </mc:Fallback>
      </mc:AlternateContent>
      <p:sp>
        <p:nvSpPr>
          <p:cNvPr id="226" name="TextBox 1"/>
          <p:cNvSpPr/>
          <p:nvPr/>
        </p:nvSpPr>
        <p:spPr>
          <a:xfrm>
            <a:off x="4038120" y="22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27" name="TextBox 29"/>
          <p:cNvSpPr/>
          <p:nvPr/>
        </p:nvSpPr>
        <p:spPr>
          <a:xfrm>
            <a:off x="4038120" y="2801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28" name="TextBox 31"/>
          <p:cNvSpPr/>
          <p:nvPr/>
        </p:nvSpPr>
        <p:spPr>
          <a:xfrm>
            <a:off x="1607760" y="3796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9" name="Straight Arrow Connector 5"/>
          <p:cNvSpPr/>
          <p:nvPr/>
        </p:nvSpPr>
        <p:spPr>
          <a:xfrm>
            <a:off x="3408120" y="2523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0" name="Straight Arrow Connector 24"/>
          <p:cNvSpPr/>
          <p:nvPr/>
        </p:nvSpPr>
        <p:spPr>
          <a:xfrm>
            <a:off x="2955960" y="2978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1" name="Right Brace 25"/>
          <p:cNvSpPr/>
          <p:nvPr/>
        </p:nvSpPr>
        <p:spPr>
          <a:xfrm rot="5400000">
            <a:off x="2041920" y="206640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2" name="TextBox 26"/>
          <p:cNvSpPr/>
          <p:nvPr/>
        </p:nvSpPr>
        <p:spPr>
          <a:xfrm>
            <a:off x="6348960" y="486720"/>
            <a:ext cx="5553360" cy="162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#1:</a:t>
            </a:r>
            <a:r>
              <a:rPr lang="en-GB" sz="2400" b="0" strike="noStrike" spc="-1" noProof="0" dirty="0">
                <a:solidFill>
                  <a:srgbClr val="000000"/>
                </a:solidFill>
                <a:latin typeface="Calibri"/>
              </a:rPr>
              <a:t> performance vs. overhead</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channel estimators.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mobility models.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Measure the mutual information</a:t>
            </a:r>
            <a:endParaRPr lang="en-GB" sz="2400" b="0" strike="noStrike" spc="-1" noProof="0" dirty="0">
              <a:latin typeface="Arial"/>
            </a:endParaRPr>
          </a:p>
        </p:txBody>
      </p:sp>
      <p:sp>
        <p:nvSpPr>
          <p:cNvPr id="233" name="Rectangle 4"/>
          <p:cNvSpPr/>
          <p:nvPr/>
        </p:nvSpPr>
        <p:spPr>
          <a:xfrm>
            <a:off x="6300000" y="328320"/>
            <a:ext cx="5561640" cy="1935000"/>
          </a:xfrm>
          <a:custGeom>
            <a:avLst/>
            <a:gdLst/>
            <a:ahLst/>
            <a:cxnLst/>
            <a:rect l="l" t="t" r="r" b="b"/>
            <a:pathLst>
              <a:path w="5561882" h="193518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29713" y="182325"/>
                  <a:pt x="5538218" y="396602"/>
                  <a:pt x="5561882" y="683764"/>
                </a:cubicBezTo>
                <a:cubicBezTo>
                  <a:pt x="5585546" y="970926"/>
                  <a:pt x="5566506" y="996252"/>
                  <a:pt x="5561882" y="1290120"/>
                </a:cubicBezTo>
                <a:cubicBezTo>
                  <a:pt x="5557258" y="1583988"/>
                  <a:pt x="5548166" y="1631459"/>
                  <a:pt x="5561882" y="1935180"/>
                </a:cubicBezTo>
                <a:cubicBezTo>
                  <a:pt x="5258773" y="1955294"/>
                  <a:pt x="5066055" y="1920518"/>
                  <a:pt x="4811028" y="1935180"/>
                </a:cubicBezTo>
                <a:cubicBezTo>
                  <a:pt x="4556001" y="1949842"/>
                  <a:pt x="4275812" y="1947148"/>
                  <a:pt x="4004555" y="1935180"/>
                </a:cubicBezTo>
                <a:cubicBezTo>
                  <a:pt x="3733298" y="1923212"/>
                  <a:pt x="3489284" y="1964822"/>
                  <a:pt x="3198082" y="1935180"/>
                </a:cubicBezTo>
                <a:cubicBezTo>
                  <a:pt x="2906880" y="1905538"/>
                  <a:pt x="2792854" y="1945155"/>
                  <a:pt x="2614085" y="1935180"/>
                </a:cubicBezTo>
                <a:cubicBezTo>
                  <a:pt x="2435316" y="1925205"/>
                  <a:pt x="2127190" y="1905305"/>
                  <a:pt x="1918849" y="1935180"/>
                </a:cubicBezTo>
                <a:cubicBezTo>
                  <a:pt x="1710508" y="1965055"/>
                  <a:pt x="1284727" y="1914074"/>
                  <a:pt x="1112376" y="1935180"/>
                </a:cubicBezTo>
                <a:cubicBezTo>
                  <a:pt x="940025" y="1956286"/>
                  <a:pt x="312410" y="1961035"/>
                  <a:pt x="0" y="1935180"/>
                </a:cubicBezTo>
                <a:cubicBezTo>
                  <a:pt x="-23899" y="1748348"/>
                  <a:pt x="24475" y="1557395"/>
                  <a:pt x="0" y="1348175"/>
                </a:cubicBezTo>
                <a:cubicBezTo>
                  <a:pt x="-24475" y="1138956"/>
                  <a:pt x="25005" y="952740"/>
                  <a:pt x="0" y="741819"/>
                </a:cubicBezTo>
                <a:cubicBezTo>
                  <a:pt x="-25005" y="530898"/>
                  <a:pt x="14249" y="221722"/>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4" name="TextBox 32"/>
          <p:cNvSpPr/>
          <p:nvPr/>
        </p:nvSpPr>
        <p:spPr>
          <a:xfrm>
            <a:off x="6027120" y="2919240"/>
            <a:ext cx="635796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#2:</a:t>
            </a:r>
            <a:r>
              <a:rPr lang="en-GB" sz="2400" b="0" strike="noStrike" spc="-1" noProof="0" dirty="0">
                <a:solidFill>
                  <a:srgbClr val="000000"/>
                </a:solidFill>
                <a:latin typeface="Calibri"/>
              </a:rPr>
              <a:t> thermodynamic of computation</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Kolmogorov Complexity.</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thermodynamic costs.</a:t>
            </a:r>
            <a:endParaRPr lang="en-GB" sz="2400" b="0" strike="noStrike" spc="-1" noProof="0" dirty="0">
              <a:latin typeface="Arial"/>
            </a:endParaRPr>
          </a:p>
        </p:txBody>
      </p:sp>
      <p:sp>
        <p:nvSpPr>
          <p:cNvPr id="235" name="Rectangle 34"/>
          <p:cNvSpPr/>
          <p:nvPr/>
        </p:nvSpPr>
        <p:spPr>
          <a:xfrm>
            <a:off x="6300000" y="2736360"/>
            <a:ext cx="5614560" cy="1653120"/>
          </a:xfrm>
          <a:custGeom>
            <a:avLst/>
            <a:gdLst/>
            <a:ahLst/>
            <a:cxnLst/>
            <a:rect l="l" t="t" r="r" b="b"/>
            <a:pathLst>
              <a:path w="5614954" h="1653390">
                <a:moveTo>
                  <a:pt x="0" y="0"/>
                </a:moveTo>
                <a:cubicBezTo>
                  <a:pt x="259402" y="7277"/>
                  <a:pt x="408158" y="28202"/>
                  <a:pt x="567734" y="0"/>
                </a:cubicBezTo>
                <a:cubicBezTo>
                  <a:pt x="727310" y="-28202"/>
                  <a:pt x="929476" y="2629"/>
                  <a:pt x="1023169" y="0"/>
                </a:cubicBezTo>
                <a:cubicBezTo>
                  <a:pt x="1116863" y="-2629"/>
                  <a:pt x="1575274" y="15707"/>
                  <a:pt x="1759352" y="0"/>
                </a:cubicBezTo>
                <a:cubicBezTo>
                  <a:pt x="1943430" y="-15707"/>
                  <a:pt x="2088825" y="-11973"/>
                  <a:pt x="2327086" y="0"/>
                </a:cubicBezTo>
                <a:cubicBezTo>
                  <a:pt x="2565347" y="11973"/>
                  <a:pt x="2740760" y="1626"/>
                  <a:pt x="2894821" y="0"/>
                </a:cubicBezTo>
                <a:cubicBezTo>
                  <a:pt x="3048883" y="-1626"/>
                  <a:pt x="3473060" y="13064"/>
                  <a:pt x="3631004" y="0"/>
                </a:cubicBezTo>
                <a:cubicBezTo>
                  <a:pt x="3788948" y="-13064"/>
                  <a:pt x="4036582" y="13289"/>
                  <a:pt x="4142588" y="0"/>
                </a:cubicBezTo>
                <a:cubicBezTo>
                  <a:pt x="4248594" y="-13289"/>
                  <a:pt x="4642484" y="-9438"/>
                  <a:pt x="4878771" y="0"/>
                </a:cubicBezTo>
                <a:cubicBezTo>
                  <a:pt x="5115058" y="9438"/>
                  <a:pt x="5374667" y="7955"/>
                  <a:pt x="5614954" y="0"/>
                </a:cubicBezTo>
                <a:cubicBezTo>
                  <a:pt x="5616665" y="224126"/>
                  <a:pt x="5595621" y="417692"/>
                  <a:pt x="5614954" y="551130"/>
                </a:cubicBezTo>
                <a:cubicBezTo>
                  <a:pt x="5634288" y="684568"/>
                  <a:pt x="5607588" y="854553"/>
                  <a:pt x="5614954" y="1102260"/>
                </a:cubicBezTo>
                <a:cubicBezTo>
                  <a:pt x="5622321" y="1349967"/>
                  <a:pt x="5589775" y="1521579"/>
                  <a:pt x="5614954" y="1653390"/>
                </a:cubicBezTo>
                <a:cubicBezTo>
                  <a:pt x="5459589" y="1645022"/>
                  <a:pt x="5303528" y="1653653"/>
                  <a:pt x="5159519" y="1653390"/>
                </a:cubicBezTo>
                <a:cubicBezTo>
                  <a:pt x="5015511" y="1653127"/>
                  <a:pt x="4647339" y="1650191"/>
                  <a:pt x="4423336" y="1653390"/>
                </a:cubicBezTo>
                <a:cubicBezTo>
                  <a:pt x="4199333" y="1656589"/>
                  <a:pt x="4099054" y="1659076"/>
                  <a:pt x="3911751" y="1653390"/>
                </a:cubicBezTo>
                <a:cubicBezTo>
                  <a:pt x="3724448" y="1647704"/>
                  <a:pt x="3548640" y="1656127"/>
                  <a:pt x="3287868" y="1653390"/>
                </a:cubicBezTo>
                <a:cubicBezTo>
                  <a:pt x="3027096" y="1650653"/>
                  <a:pt x="2756455" y="1654905"/>
                  <a:pt x="2551685" y="1653390"/>
                </a:cubicBezTo>
                <a:cubicBezTo>
                  <a:pt x="2346915" y="1651875"/>
                  <a:pt x="2154114" y="1641237"/>
                  <a:pt x="1927801" y="1653390"/>
                </a:cubicBezTo>
                <a:cubicBezTo>
                  <a:pt x="1701488" y="1665543"/>
                  <a:pt x="1647925" y="1633683"/>
                  <a:pt x="1472366" y="1653390"/>
                </a:cubicBezTo>
                <a:cubicBezTo>
                  <a:pt x="1296807" y="1673097"/>
                  <a:pt x="1077319" y="1668237"/>
                  <a:pt x="960781" y="1653390"/>
                </a:cubicBezTo>
                <a:cubicBezTo>
                  <a:pt x="844244" y="1638543"/>
                  <a:pt x="369012" y="1621807"/>
                  <a:pt x="0" y="1653390"/>
                </a:cubicBezTo>
                <a:cubicBezTo>
                  <a:pt x="-9276" y="1408452"/>
                  <a:pt x="16683" y="1325148"/>
                  <a:pt x="0" y="1102260"/>
                </a:cubicBezTo>
                <a:cubicBezTo>
                  <a:pt x="-16683" y="879372"/>
                  <a:pt x="-6595" y="765290"/>
                  <a:pt x="0" y="551130"/>
                </a:cubicBezTo>
                <a:cubicBezTo>
                  <a:pt x="6595" y="336970"/>
                  <a:pt x="18749" y="122869"/>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6" name="TextBox 35"/>
          <p:cNvSpPr/>
          <p:nvPr/>
        </p:nvSpPr>
        <p:spPr>
          <a:xfrm>
            <a:off x="6017760" y="4853520"/>
            <a:ext cx="634608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#3:</a:t>
            </a:r>
            <a:r>
              <a:rPr lang="en-GB" sz="2400" b="0" strike="noStrike" spc="-1" noProof="0" dirty="0">
                <a:solidFill>
                  <a:srgbClr val="000000"/>
                </a:solidFill>
                <a:latin typeface="Calibri"/>
              </a:rPr>
              <a:t> Optimal balancing the trade-off</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ratio over  for several ’s.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Find the minimum over ().</a:t>
            </a:r>
            <a:endParaRPr lang="en-GB" sz="2400" b="0" strike="noStrike" spc="-1" noProof="0" dirty="0">
              <a:latin typeface="Arial"/>
            </a:endParaRPr>
          </a:p>
        </p:txBody>
      </p:sp>
      <p:sp>
        <p:nvSpPr>
          <p:cNvPr id="237" name="Rectangle 36"/>
          <p:cNvSpPr/>
          <p:nvPr/>
        </p:nvSpPr>
        <p:spPr>
          <a:xfrm>
            <a:off x="6300000" y="4665240"/>
            <a:ext cx="5561640" cy="1653120"/>
          </a:xfrm>
          <a:custGeom>
            <a:avLst/>
            <a:gdLst/>
            <a:ahLst/>
            <a:cxnLst/>
            <a:rect l="l" t="t" r="r" b="b"/>
            <a:pathLst>
              <a:path w="5561882" h="165339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83120" y="157822"/>
                  <a:pt x="5541151" y="294043"/>
                  <a:pt x="5561882" y="584198"/>
                </a:cubicBezTo>
                <a:cubicBezTo>
                  <a:pt x="5582613" y="874353"/>
                  <a:pt x="5564153" y="978742"/>
                  <a:pt x="5561882" y="1102260"/>
                </a:cubicBezTo>
                <a:cubicBezTo>
                  <a:pt x="5559611" y="1225778"/>
                  <a:pt x="5554516" y="1405683"/>
                  <a:pt x="5561882" y="1653390"/>
                </a:cubicBezTo>
                <a:cubicBezTo>
                  <a:pt x="5258773" y="1673504"/>
                  <a:pt x="5066055" y="1638728"/>
                  <a:pt x="4811028" y="1653390"/>
                </a:cubicBezTo>
                <a:cubicBezTo>
                  <a:pt x="4556001" y="1668052"/>
                  <a:pt x="4275812" y="1665358"/>
                  <a:pt x="4004555" y="1653390"/>
                </a:cubicBezTo>
                <a:cubicBezTo>
                  <a:pt x="3733298" y="1641422"/>
                  <a:pt x="3489284" y="1683032"/>
                  <a:pt x="3198082" y="1653390"/>
                </a:cubicBezTo>
                <a:cubicBezTo>
                  <a:pt x="2906880" y="1623748"/>
                  <a:pt x="2792854" y="1663365"/>
                  <a:pt x="2614085" y="1653390"/>
                </a:cubicBezTo>
                <a:cubicBezTo>
                  <a:pt x="2435316" y="1643415"/>
                  <a:pt x="2127190" y="1623515"/>
                  <a:pt x="1918849" y="1653390"/>
                </a:cubicBezTo>
                <a:cubicBezTo>
                  <a:pt x="1710508" y="1683265"/>
                  <a:pt x="1284727" y="1632284"/>
                  <a:pt x="1112376" y="1653390"/>
                </a:cubicBezTo>
                <a:cubicBezTo>
                  <a:pt x="940025" y="1674496"/>
                  <a:pt x="312410" y="1679245"/>
                  <a:pt x="0" y="1653390"/>
                </a:cubicBezTo>
                <a:cubicBezTo>
                  <a:pt x="21954" y="1468031"/>
                  <a:pt x="-18751" y="1275227"/>
                  <a:pt x="0" y="1151862"/>
                </a:cubicBezTo>
                <a:cubicBezTo>
                  <a:pt x="18751" y="1028497"/>
                  <a:pt x="16124" y="775968"/>
                  <a:pt x="0" y="633800"/>
                </a:cubicBezTo>
                <a:cubicBezTo>
                  <a:pt x="-16124" y="491632"/>
                  <a:pt x="27102" y="230580"/>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8" name="PlaceHolder 1"/>
          <p:cNvSpPr>
            <a:spLocks noGrp="1"/>
          </p:cNvSpPr>
          <p:nvPr>
            <p:ph type="sldNum" idx="13"/>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53ECBC09-3C3E-47B3-9AE7-575A6BED4EA1}" type="slidenum">
              <a:rPr lang="en-GB" sz="2000" b="0" strike="noStrike" spc="-1" noProof="0" smtClean="0">
                <a:solidFill>
                  <a:srgbClr val="8B8B8B"/>
                </a:solidFill>
                <a:latin typeface="Calibri"/>
              </a:rPr>
              <a:t>66</a:t>
            </a:fld>
            <a:endParaRPr lang="en-GB" sz="2000" b="0" strike="noStrike" spc="-1" noProof="0" dirty="0">
              <a:latin typeface="Times New Roman"/>
            </a:endParaRPr>
          </a:p>
        </p:txBody>
      </p:sp>
    </p:spTree>
    <p:extLst>
      <p:ext uri="{BB962C8B-B14F-4D97-AF65-F5344CB8AC3E}">
        <p14:creationId xmlns:p14="http://schemas.microsoft.com/office/powerpoint/2010/main" val="898156714"/>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sp>
        <p:nvSpPr>
          <p:cNvPr id="245" name="TextBox 68"/>
          <p:cNvSpPr/>
          <p:nvPr/>
        </p:nvSpPr>
        <p:spPr>
          <a:xfrm>
            <a:off x="0" y="6428567"/>
            <a:ext cx="11342255" cy="42943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1349667" y="1371229"/>
                <a:ext cx="33182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loc</m:t>
                          </m:r>
                        </m:sub>
                      </m:sSub>
                    </m:oMath>
                  </m:oMathPara>
                </a14:m>
                <a:endParaRPr lang="en-GB" sz="12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1349667" y="1371229"/>
                <a:ext cx="331821" cy="197875"/>
              </a:xfrm>
              <a:prstGeom prst="rect">
                <a:avLst/>
              </a:prstGeom>
              <a:blipFill>
                <a:blip r:embed="rId3"/>
                <a:stretch>
                  <a:fillRect l="-9091" r="-7273" b="-28125"/>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876087" y="1356393"/>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3107557" y="1371765"/>
                <a:ext cx="297069" cy="161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999" i="1" noProof="0" smtClean="0">
                              <a:latin typeface="Cambria Math" panose="02040503050406030204" pitchFamily="18" charset="0"/>
                            </a:rPr>
                          </m:ctrlPr>
                        </m:sSubPr>
                        <m:e>
                          <m:r>
                            <a:rPr lang="en-GB" sz="999" i="1" noProof="0">
                              <a:latin typeface="Cambria Math" panose="02040503050406030204" pitchFamily="18" charset="0"/>
                            </a:rPr>
                            <m:t>𝑇</m:t>
                          </m:r>
                        </m:e>
                        <m:sub>
                          <m:r>
                            <m:rPr>
                              <m:nor/>
                            </m:rPr>
                            <a:rPr lang="en-GB" sz="999" noProof="0">
                              <a:latin typeface="Cambria Math" panose="02040503050406030204" pitchFamily="18" charset="0"/>
                            </a:rPr>
                            <m:t>IRS</m:t>
                          </m:r>
                        </m:sub>
                      </m:sSub>
                    </m:oMath>
                  </m:oMathPara>
                </a14:m>
                <a:endParaRPr lang="en-GB" sz="999"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3107557" y="1371765"/>
                <a:ext cx="297069" cy="161711"/>
              </a:xfrm>
              <a:prstGeom prst="rect">
                <a:avLst/>
              </a:prstGeom>
              <a:blipFill>
                <a:blip r:embed="rId6"/>
                <a:stretch>
                  <a:fillRect l="-10204" r="-4082" b="-25926"/>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2985" y="1391234"/>
                <a:ext cx="42800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data</m:t>
                          </m:r>
                        </m:sub>
                      </m:sSub>
                    </m:oMath>
                  </m:oMathPara>
                </a14:m>
                <a:endParaRPr lang="en-GB" sz="1200" noProof="0" dirty="0"/>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2985" y="1391234"/>
                <a:ext cx="428001" cy="197875"/>
              </a:xfrm>
              <a:prstGeom prst="rect">
                <a:avLst/>
              </a:prstGeom>
              <a:blipFill>
                <a:blip r:embed="rId8"/>
                <a:stretch>
                  <a:fillRect l="-7042" r="-4225" b="-27273"/>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67" name="PlaceHolder 1">
            <a:extLst>
              <a:ext uri="{FF2B5EF4-FFF2-40B4-BE49-F238E27FC236}">
                <a16:creationId xmlns:a16="http://schemas.microsoft.com/office/drawing/2014/main" id="{B8859D0B-C609-B20C-6C05-75BE9B870934}"/>
              </a:ext>
            </a:extLst>
          </p:cNvPr>
          <p:cNvSpPr txBox="1">
            <a:spLocks/>
          </p:cNvSpPr>
          <p:nvPr/>
        </p:nvSpPr>
        <p:spPr>
          <a:xfrm>
            <a:off x="423255" y="5226222"/>
            <a:ext cx="7777770" cy="970951"/>
          </a:xfrm>
          <a:prstGeom prst="rect">
            <a:avLst/>
          </a:prstGeom>
          <a:noFill/>
          <a:ln w="0">
            <a:noFill/>
          </a:ln>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GB" sz="2400" b="1" spc="-1" noProof="0" dirty="0">
                <a:solidFill>
                  <a:srgbClr val="C00000"/>
                </a:solidFill>
                <a:latin typeface="Calibri Light"/>
              </a:rPr>
              <a:t>Motivation: </a:t>
            </a:r>
            <a:br>
              <a:rPr lang="en-GB" sz="2400" spc="-1" noProof="0" dirty="0">
                <a:solidFill>
                  <a:srgbClr val="000000"/>
                </a:solidFill>
                <a:latin typeface="Calibri Light"/>
              </a:rPr>
            </a:br>
            <a:r>
              <a:rPr lang="en-GB" sz="2400" spc="-1" noProof="0" dirty="0">
                <a:solidFill>
                  <a:srgbClr val="000000"/>
                </a:solidFill>
                <a:latin typeface="Calibri Light"/>
              </a:rPr>
              <a:t>Balance Overhead – Throughput</a:t>
            </a:r>
            <a:endParaRPr lang="en-GB" sz="2400" noProof="0" dirty="0"/>
          </a:p>
        </p:txBody>
      </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2995995-1C65-5EBE-1558-F84FF2C8D617}"/>
                  </a:ext>
                </a:extLst>
              </p:cNvPr>
              <p:cNvSpPr txBox="1"/>
              <p:nvPr/>
            </p:nvSpPr>
            <p:spPr>
              <a:xfrm rot="16200000">
                <a:off x="6436917"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8" name="TextBox 267">
                <a:extLst>
                  <a:ext uri="{FF2B5EF4-FFF2-40B4-BE49-F238E27FC236}">
                    <a16:creationId xmlns:a16="http://schemas.microsoft.com/office/drawing/2014/main" id="{02995995-1C65-5EBE-1558-F84FF2C8D617}"/>
                  </a:ext>
                </a:extLst>
              </p:cNvPr>
              <p:cNvSpPr txBox="1">
                <a:spLocks noRot="1" noChangeAspect="1" noMove="1" noResize="1" noEditPoints="1" noAdjustHandles="1" noChangeArrowheads="1" noChangeShapeType="1" noTextEdit="1"/>
              </p:cNvSpPr>
              <p:nvPr/>
            </p:nvSpPr>
            <p:spPr>
              <a:xfrm rot="16200000">
                <a:off x="6436917" y="1879254"/>
                <a:ext cx="96180" cy="215444"/>
              </a:xfrm>
              <a:prstGeom prst="rect">
                <a:avLst/>
              </a:prstGeom>
              <a:blipFill>
                <a:blip r:embed="rId5"/>
                <a:stretch>
                  <a:fillRect t="-43750" r="-11429" b="-43750"/>
                </a:stretch>
              </a:blipFill>
            </p:spPr>
            <p:txBody>
              <a:bodyPr/>
              <a:lstStyle/>
              <a:p>
                <a:r>
                  <a:rPr lang="LID4096">
                    <a:noFill/>
                  </a:rPr>
                  <a:t> </a:t>
                </a:r>
              </a:p>
            </p:txBody>
          </p:sp>
        </mc:Fallback>
      </mc:AlternateContent>
      <p:sp>
        <p:nvSpPr>
          <p:cNvPr id="269" name="Right Brace 268">
            <a:extLst>
              <a:ext uri="{FF2B5EF4-FFF2-40B4-BE49-F238E27FC236}">
                <a16:creationId xmlns:a16="http://schemas.microsoft.com/office/drawing/2014/main" id="{D36EC7C1-CB78-C361-9FF9-0AA1F677E96D}"/>
              </a:ext>
            </a:extLst>
          </p:cNvPr>
          <p:cNvSpPr/>
          <p:nvPr/>
        </p:nvSpPr>
        <p:spPr>
          <a:xfrm rot="5400000">
            <a:off x="1853104" y="1270612"/>
            <a:ext cx="372260" cy="3575289"/>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1" name="TextBox 270">
            <a:extLst>
              <a:ext uri="{FF2B5EF4-FFF2-40B4-BE49-F238E27FC236}">
                <a16:creationId xmlns:a16="http://schemas.microsoft.com/office/drawing/2014/main" id="{E095ACD7-0DB4-CF1A-4050-125044C41B6B}"/>
              </a:ext>
            </a:extLst>
          </p:cNvPr>
          <p:cNvSpPr txBox="1"/>
          <p:nvPr/>
        </p:nvSpPr>
        <p:spPr>
          <a:xfrm>
            <a:off x="1431698" y="3348695"/>
            <a:ext cx="1085797" cy="369332"/>
          </a:xfrm>
          <a:prstGeom prst="rect">
            <a:avLst/>
          </a:prstGeom>
          <a:noFill/>
        </p:spPr>
        <p:txBody>
          <a:bodyPr wrap="square">
            <a:spAutoFit/>
          </a:bodyPr>
          <a:lstStyle/>
          <a:p>
            <a:r>
              <a:rPr lang="en-GB" sz="1800" spc="-1" noProof="0" dirty="0">
                <a:solidFill>
                  <a:srgbClr val="000000"/>
                </a:solidFill>
                <a:latin typeface="Calibri Light"/>
              </a:rPr>
              <a:t>Overhead</a:t>
            </a:r>
            <a:endParaRPr lang="en-GB" noProof="0" dirty="0"/>
          </a:p>
        </p:txBody>
      </p:sp>
      <p:sp>
        <p:nvSpPr>
          <p:cNvPr id="272" name="Right Brace 271">
            <a:extLst>
              <a:ext uri="{FF2B5EF4-FFF2-40B4-BE49-F238E27FC236}">
                <a16:creationId xmlns:a16="http://schemas.microsoft.com/office/drawing/2014/main" id="{71785FEB-32CD-ACD1-CD9A-E967F033EFA5}"/>
              </a:ext>
            </a:extLst>
          </p:cNvPr>
          <p:cNvSpPr/>
          <p:nvPr/>
        </p:nvSpPr>
        <p:spPr>
          <a:xfrm rot="5400000">
            <a:off x="3055795" y="936262"/>
            <a:ext cx="372260" cy="5980672"/>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3" name="TextBox 272">
            <a:extLst>
              <a:ext uri="{FF2B5EF4-FFF2-40B4-BE49-F238E27FC236}">
                <a16:creationId xmlns:a16="http://schemas.microsoft.com/office/drawing/2014/main" id="{42C552DB-144B-FCFB-823E-5282C0E03ED1}"/>
              </a:ext>
            </a:extLst>
          </p:cNvPr>
          <p:cNvSpPr txBox="1"/>
          <p:nvPr/>
        </p:nvSpPr>
        <p:spPr>
          <a:xfrm>
            <a:off x="2650361" y="4121526"/>
            <a:ext cx="1626364" cy="369332"/>
          </a:xfrm>
          <a:prstGeom prst="rect">
            <a:avLst/>
          </a:prstGeom>
          <a:noFill/>
        </p:spPr>
        <p:txBody>
          <a:bodyPr wrap="square">
            <a:spAutoFit/>
          </a:bodyPr>
          <a:lstStyle/>
          <a:p>
            <a:r>
              <a:rPr lang="en-GB" sz="1800" spc="-1" noProof="0" dirty="0">
                <a:solidFill>
                  <a:srgbClr val="000000"/>
                </a:solidFill>
                <a:latin typeface="Calibri Light"/>
              </a:rPr>
              <a:t>Throughput</a:t>
            </a:r>
            <a:endParaRPr lang="en-GB" noProof="0" dirty="0"/>
          </a:p>
        </p:txBody>
      </p:sp>
      <p:sp>
        <p:nvSpPr>
          <p:cNvPr id="274" name="Rectangle 273">
            <a:extLst>
              <a:ext uri="{FF2B5EF4-FFF2-40B4-BE49-F238E27FC236}">
                <a16:creationId xmlns:a16="http://schemas.microsoft.com/office/drawing/2014/main" id="{8AD0480D-5485-7D03-00EE-B86EF1D0DF72}"/>
              </a:ext>
            </a:extLst>
          </p:cNvPr>
          <p:cNvSpPr/>
          <p:nvPr/>
        </p:nvSpPr>
        <p:spPr>
          <a:xfrm>
            <a:off x="6701171" y="1868119"/>
            <a:ext cx="717814"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EBDA49B-C92D-C51D-41B7-2A595CE847B5}"/>
                  </a:ext>
                </a:extLst>
              </p:cNvPr>
              <p:cNvSpPr txBox="1"/>
              <p:nvPr/>
            </p:nvSpPr>
            <p:spPr>
              <a:xfrm>
                <a:off x="4388000" y="5633354"/>
                <a:ext cx="4976173" cy="474425"/>
              </a:xfrm>
              <a:prstGeom prst="rect">
                <a:avLst/>
              </a:prstGeom>
              <a:noFill/>
            </p:spPr>
            <p:txBody>
              <a:bodyPr wrap="square">
                <a:spAutoFit/>
              </a:bodyPr>
              <a:lstStyle/>
              <a:p>
                <a:r>
                  <a:rPr lang="en-GB" sz="2000" spc="-1" noProof="0" dirty="0">
                    <a:solidFill>
                      <a:srgbClr val="000000"/>
                    </a:solidFill>
                    <a:latin typeface="Calibri Light"/>
                  </a:rPr>
                  <a:t>→ </a:t>
                </a:r>
                <a14:m>
                  <m:oMath xmlns:m="http://schemas.openxmlformats.org/officeDocument/2006/math">
                    <m:r>
                      <a:rPr lang="en-GB" sz="2000" b="0" i="0" noProof="0" smtClean="0">
                        <a:latin typeface="Cambria Math" panose="02040503050406030204" pitchFamily="18" charset="0"/>
                      </a:rPr>
                      <m:t>  </m:t>
                    </m:r>
                    <m:sSub>
                      <m:sSubPr>
                        <m:ctrlPr>
                          <a:rPr lang="en-GB" sz="2000" i="1" noProof="0" smtClean="0">
                            <a:latin typeface="Cambria Math" panose="02040503050406030204" pitchFamily="18" charset="0"/>
                          </a:rPr>
                        </m:ctrlPr>
                      </m:sSubPr>
                      <m:e>
                        <m:sSub>
                          <m:sSubPr>
                            <m:ctrlPr>
                              <a:rPr lang="en-GB" sz="2000" b="1" i="1" noProof="0" smtClean="0">
                                <a:solidFill>
                                  <a:srgbClr val="C00000"/>
                                </a:solidFill>
                                <a:latin typeface="Cambria Math" panose="02040503050406030204" pitchFamily="18" charset="0"/>
                              </a:rPr>
                            </m:ctrlPr>
                          </m:sSubPr>
                          <m:e>
                            <m:r>
                              <a:rPr lang="en-GB" sz="2000" b="1" i="1" noProof="0">
                                <a:solidFill>
                                  <a:srgbClr val="C00000"/>
                                </a:solidFill>
                                <a:latin typeface="Cambria Math" panose="02040503050406030204" pitchFamily="18" charset="0"/>
                              </a:rPr>
                              <m:t>𝑻</m:t>
                            </m:r>
                          </m:e>
                          <m:sub>
                            <m:r>
                              <m:rPr>
                                <m:nor/>
                              </m:rPr>
                              <a:rPr lang="en-GB" sz="2000" b="1" i="0" noProof="0" smtClean="0">
                                <a:solidFill>
                                  <a:srgbClr val="C00000"/>
                                </a:solidFill>
                                <a:latin typeface="Cambria Math" panose="02040503050406030204" pitchFamily="18" charset="0"/>
                              </a:rPr>
                              <m:t>upd</m:t>
                            </m:r>
                          </m:sub>
                        </m:sSub>
                        <m:r>
                          <m:rPr>
                            <m:nor/>
                          </m:rPr>
                          <a:rPr lang="en-GB" sz="2000" b="1" noProof="0" smtClean="0">
                            <a:solidFill>
                              <a:srgbClr val="C00000"/>
                            </a:solidFill>
                          </a:rPr>
                          <m:t> </m:t>
                        </m:r>
                        <m:r>
                          <a:rPr lang="en-GB" sz="2000" b="0" i="1" noProof="0" smtClean="0">
                            <a:latin typeface="Cambria Math" panose="02040503050406030204" pitchFamily="18" charset="0"/>
                          </a:rPr>
                          <m:t>=</m:t>
                        </m:r>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b="0" i="0" noProof="0" smtClean="0">
                            <a:latin typeface="Cambria Math" panose="02040503050406030204" pitchFamily="18" charset="0"/>
                          </a:rPr>
                          <m:t>data</m:t>
                        </m:r>
                      </m:sub>
                    </m:sSub>
                  </m:oMath>
                </a14:m>
                <a:endParaRPr lang="en-GB" sz="2000" noProof="0" dirty="0"/>
              </a:p>
            </p:txBody>
          </p:sp>
        </mc:Choice>
        <mc:Fallback xmlns="">
          <p:sp>
            <p:nvSpPr>
              <p:cNvPr id="276" name="TextBox 275">
                <a:extLst>
                  <a:ext uri="{FF2B5EF4-FFF2-40B4-BE49-F238E27FC236}">
                    <a16:creationId xmlns:a16="http://schemas.microsoft.com/office/drawing/2014/main" id="{FEBDA49B-C92D-C51D-41B7-2A595CE847B5}"/>
                  </a:ext>
                </a:extLst>
              </p:cNvPr>
              <p:cNvSpPr txBox="1">
                <a:spLocks noRot="1" noChangeAspect="1" noMove="1" noResize="1" noEditPoints="1" noAdjustHandles="1" noChangeArrowheads="1" noChangeShapeType="1" noTextEdit="1"/>
              </p:cNvSpPr>
              <p:nvPr/>
            </p:nvSpPr>
            <p:spPr>
              <a:xfrm>
                <a:off x="4388000" y="5633354"/>
                <a:ext cx="4976173" cy="474425"/>
              </a:xfrm>
              <a:prstGeom prst="rect">
                <a:avLst/>
              </a:prstGeom>
              <a:blipFill>
                <a:blip r:embed="rId9"/>
                <a:stretch>
                  <a:fillRect l="-1348" t="-5128" b="-14103"/>
                </a:stretch>
              </a:blipFill>
            </p:spPr>
            <p:txBody>
              <a:bodyPr/>
              <a:lstStyle/>
              <a:p>
                <a:r>
                  <a:rPr lang="LID4096">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nodeType="withEffect">
                                  <p:stCondLst>
                                    <p:cond delay="0"/>
                                  </p:stCondLst>
                                  <p:childTnLst>
                                    <p:set>
                                      <p:cBhvr>
                                        <p:cTn id="47" dur="1" fill="hold">
                                          <p:stCondLst>
                                            <p:cond delay="0"/>
                                          </p:stCondLst>
                                        </p:cTn>
                                        <p:tgtEl>
                                          <p:spTgt spid="249"/>
                                        </p:tgtEl>
                                        <p:attrNameLst>
                                          <p:attrName>style.visibility</p:attrName>
                                        </p:attrNameLst>
                                      </p:cBhvr>
                                      <p:to>
                                        <p:strVal val="visible"/>
                                      </p:to>
                                    </p:set>
                                    <p:animEffect transition="in" filter="fade">
                                      <p:cBhvr>
                                        <p:cTn id="48" dur="500"/>
                                        <p:tgtEl>
                                          <p:spTgt spid="249"/>
                                        </p:tgtEl>
                                      </p:cBhvr>
                                    </p:animEffect>
                                  </p:childTnLst>
                                </p:cTn>
                              </p:par>
                              <p:par>
                                <p:cTn id="49" presetID="10" presetClass="entr" presetSubtype="0" fill="hold" nodeType="withEffect">
                                  <p:stCondLst>
                                    <p:cond delay="0"/>
                                  </p:stCondLst>
                                  <p:childTnLst>
                                    <p:set>
                                      <p:cBhvr>
                                        <p:cTn id="50" dur="1" fill="hold">
                                          <p:stCondLst>
                                            <p:cond delay="0"/>
                                          </p:stCondLst>
                                        </p:cTn>
                                        <p:tgtEl>
                                          <p:spTgt spid="250"/>
                                        </p:tgtEl>
                                        <p:attrNameLst>
                                          <p:attrName>style.visibility</p:attrName>
                                        </p:attrNameLst>
                                      </p:cBhvr>
                                      <p:to>
                                        <p:strVal val="visible"/>
                                      </p:to>
                                    </p:set>
                                    <p:animEffect transition="in" filter="fade">
                                      <p:cBhvr>
                                        <p:cTn id="51" dur="500"/>
                                        <p:tgtEl>
                                          <p:spTgt spid="250"/>
                                        </p:tgtEl>
                                      </p:cBhvr>
                                    </p:animEffect>
                                  </p:childTnLst>
                                </p:cTn>
                              </p:par>
                              <p:par>
                                <p:cTn id="52" presetID="10" presetClass="entr" presetSubtype="0" fill="hold" nodeType="withEffect">
                                  <p:stCondLst>
                                    <p:cond delay="0"/>
                                  </p:stCondLst>
                                  <p:childTnLst>
                                    <p:set>
                                      <p:cBhvr>
                                        <p:cTn id="53" dur="1" fill="hold">
                                          <p:stCondLst>
                                            <p:cond delay="0"/>
                                          </p:stCondLst>
                                        </p:cTn>
                                        <p:tgtEl>
                                          <p:spTgt spid="251"/>
                                        </p:tgtEl>
                                        <p:attrNameLst>
                                          <p:attrName>style.visibility</p:attrName>
                                        </p:attrNameLst>
                                      </p:cBhvr>
                                      <p:to>
                                        <p:strVal val="visible"/>
                                      </p:to>
                                    </p:set>
                                    <p:animEffect transition="in" filter="fade">
                                      <p:cBhvr>
                                        <p:cTn id="54" dur="500"/>
                                        <p:tgtEl>
                                          <p:spTgt spid="2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4"/>
                                        </p:tgtEl>
                                        <p:attrNameLst>
                                          <p:attrName>style.visibility</p:attrName>
                                        </p:attrNameLst>
                                      </p:cBhvr>
                                      <p:to>
                                        <p:strVal val="visible"/>
                                      </p:to>
                                    </p:set>
                                    <p:animEffect transition="in" filter="fade">
                                      <p:cBhvr>
                                        <p:cTn id="59" dur="500"/>
                                        <p:tgtEl>
                                          <p:spTgt spid="25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56"/>
                                        </p:tgtEl>
                                        <p:attrNameLst>
                                          <p:attrName>style.visibility</p:attrName>
                                        </p:attrNameLst>
                                      </p:cBhvr>
                                      <p:to>
                                        <p:strVal val="visible"/>
                                      </p:to>
                                    </p:set>
                                    <p:animEffect transition="in" filter="fade">
                                      <p:cBhvr>
                                        <p:cTn id="65" dur="500"/>
                                        <p:tgtEl>
                                          <p:spTgt spid="2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Effect transition="in" filter="fade">
                                      <p:cBhvr>
                                        <p:cTn id="68" dur="500"/>
                                        <p:tgtEl>
                                          <p:spTgt spid="2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3"/>
                                        </p:tgtEl>
                                        <p:attrNameLst>
                                          <p:attrName>style.visibility</p:attrName>
                                        </p:attrNameLst>
                                      </p:cBhvr>
                                      <p:to>
                                        <p:strVal val="visible"/>
                                      </p:to>
                                    </p:set>
                                    <p:animEffect transition="in" filter="fade">
                                      <p:cBhvr>
                                        <p:cTn id="74" dur="500"/>
                                        <p:tgtEl>
                                          <p:spTgt spid="263"/>
                                        </p:tgtEl>
                                      </p:cBhvr>
                                    </p:animEffect>
                                  </p:childTnLst>
                                </p:cTn>
                              </p:par>
                              <p:par>
                                <p:cTn id="75" presetID="10" presetClass="entr" presetSubtype="0" fill="hold" nodeType="withEffect">
                                  <p:stCondLst>
                                    <p:cond delay="0"/>
                                  </p:stCondLst>
                                  <p:childTnLst>
                                    <p:set>
                                      <p:cBhvr>
                                        <p:cTn id="76" dur="1" fill="hold">
                                          <p:stCondLst>
                                            <p:cond delay="0"/>
                                          </p:stCondLst>
                                        </p:cTn>
                                        <p:tgtEl>
                                          <p:spTgt spid="264"/>
                                        </p:tgtEl>
                                        <p:attrNameLst>
                                          <p:attrName>style.visibility</p:attrName>
                                        </p:attrNameLst>
                                      </p:cBhvr>
                                      <p:to>
                                        <p:strVal val="visible"/>
                                      </p:to>
                                    </p:set>
                                    <p:animEffect transition="in" filter="fade">
                                      <p:cBhvr>
                                        <p:cTn id="77" dur="500"/>
                                        <p:tgtEl>
                                          <p:spTgt spid="264"/>
                                        </p:tgtEl>
                                      </p:cBhvr>
                                    </p:animEffect>
                                  </p:childTnLst>
                                </p:cTn>
                              </p:par>
                              <p:par>
                                <p:cTn id="78" presetID="10" presetClass="entr" presetSubtype="0" fill="hold" nodeType="withEffect">
                                  <p:stCondLst>
                                    <p:cond delay="0"/>
                                  </p:stCondLst>
                                  <p:childTnLst>
                                    <p:set>
                                      <p:cBhvr>
                                        <p:cTn id="79" dur="1" fill="hold">
                                          <p:stCondLst>
                                            <p:cond delay="0"/>
                                          </p:stCondLst>
                                        </p:cTn>
                                        <p:tgtEl>
                                          <p:spTgt spid="265"/>
                                        </p:tgtEl>
                                        <p:attrNameLst>
                                          <p:attrName>style.visibility</p:attrName>
                                        </p:attrNameLst>
                                      </p:cBhvr>
                                      <p:to>
                                        <p:strVal val="visible"/>
                                      </p:to>
                                    </p:set>
                                    <p:animEffect transition="in" filter="fade">
                                      <p:cBhvr>
                                        <p:cTn id="80" dur="500"/>
                                        <p:tgtEl>
                                          <p:spTgt spid="265"/>
                                        </p:tgtEl>
                                      </p:cBhvr>
                                    </p:animEffect>
                                  </p:childTnLst>
                                </p:cTn>
                              </p:par>
                              <p:par>
                                <p:cTn id="81" presetID="10" presetClass="entr" presetSubtype="0" fill="hold" nodeType="withEffect">
                                  <p:stCondLst>
                                    <p:cond delay="0"/>
                                  </p:stCondLst>
                                  <p:childTnLst>
                                    <p:set>
                                      <p:cBhvr>
                                        <p:cTn id="82" dur="1" fill="hold">
                                          <p:stCondLst>
                                            <p:cond delay="0"/>
                                          </p:stCondLst>
                                        </p:cTn>
                                        <p:tgtEl>
                                          <p:spTgt spid="266"/>
                                        </p:tgtEl>
                                        <p:attrNameLst>
                                          <p:attrName>style.visibility</p:attrName>
                                        </p:attrNameLst>
                                      </p:cBhvr>
                                      <p:to>
                                        <p:strVal val="visible"/>
                                      </p:to>
                                    </p:set>
                                    <p:animEffect transition="in" filter="fade">
                                      <p:cBhvr>
                                        <p:cTn id="83" dur="500"/>
                                        <p:tgtEl>
                                          <p:spTgt spid="26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8"/>
                                        </p:tgtEl>
                                        <p:attrNameLst>
                                          <p:attrName>style.visibility</p:attrName>
                                        </p:attrNameLst>
                                      </p:cBhvr>
                                      <p:to>
                                        <p:strVal val="visible"/>
                                      </p:to>
                                    </p:set>
                                    <p:animEffect transition="in" filter="fade">
                                      <p:cBhvr>
                                        <p:cTn id="86" dur="500"/>
                                        <p:tgtEl>
                                          <p:spTgt spid="2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74"/>
                                        </p:tgtEl>
                                        <p:attrNameLst>
                                          <p:attrName>style.visibility</p:attrName>
                                        </p:attrNameLst>
                                      </p:cBhvr>
                                      <p:to>
                                        <p:strVal val="visible"/>
                                      </p:to>
                                    </p:set>
                                    <p:animEffect transition="in" filter="fade">
                                      <p:cBhvr>
                                        <p:cTn id="89" dur="500"/>
                                        <p:tgtEl>
                                          <p:spTgt spid="27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69"/>
                                        </p:tgtEl>
                                        <p:attrNameLst>
                                          <p:attrName>style.visibility</p:attrName>
                                        </p:attrNameLst>
                                      </p:cBhvr>
                                      <p:to>
                                        <p:strVal val="visible"/>
                                      </p:to>
                                    </p:set>
                                    <p:animEffect transition="in" filter="fade">
                                      <p:cBhvr>
                                        <p:cTn id="94" dur="500"/>
                                        <p:tgtEl>
                                          <p:spTgt spid="2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2"/>
                                        </p:tgtEl>
                                        <p:attrNameLst>
                                          <p:attrName>style.visibility</p:attrName>
                                        </p:attrNameLst>
                                      </p:cBhvr>
                                      <p:to>
                                        <p:strVal val="visible"/>
                                      </p:to>
                                    </p:set>
                                    <p:animEffect transition="in" filter="fade">
                                      <p:cBhvr>
                                        <p:cTn id="97" dur="500"/>
                                        <p:tgtEl>
                                          <p:spTgt spid="27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3"/>
                                        </p:tgtEl>
                                        <p:attrNameLst>
                                          <p:attrName>style.visibility</p:attrName>
                                        </p:attrNameLst>
                                      </p:cBhvr>
                                      <p:to>
                                        <p:strVal val="visible"/>
                                      </p:to>
                                    </p:set>
                                    <p:animEffect transition="in" filter="fade">
                                      <p:cBhvr>
                                        <p:cTn id="100" dur="500"/>
                                        <p:tgtEl>
                                          <p:spTgt spid="27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71"/>
                                        </p:tgtEl>
                                        <p:attrNameLst>
                                          <p:attrName>style.visibility</p:attrName>
                                        </p:attrNameLst>
                                      </p:cBhvr>
                                      <p:to>
                                        <p:strVal val="visible"/>
                                      </p:to>
                                    </p:set>
                                    <p:animEffect transition="in" filter="fade">
                                      <p:cBhvr>
                                        <p:cTn id="103" dur="500"/>
                                        <p:tgtEl>
                                          <p:spTgt spid="27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67"/>
                                        </p:tgtEl>
                                        <p:attrNameLst>
                                          <p:attrName>style.visibility</p:attrName>
                                        </p:attrNameLst>
                                      </p:cBhvr>
                                      <p:to>
                                        <p:strVal val="visible"/>
                                      </p:to>
                                    </p:set>
                                    <p:animEffect transition="in" filter="fade">
                                      <p:cBhvr>
                                        <p:cTn id="108" dur="500"/>
                                        <p:tgtEl>
                                          <p:spTgt spid="26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76"/>
                                        </p:tgtEl>
                                        <p:attrNameLst>
                                          <p:attrName>style.visibility</p:attrName>
                                        </p:attrNameLst>
                                      </p:cBhvr>
                                      <p:to>
                                        <p:strVal val="visible"/>
                                      </p:to>
                                    </p:set>
                                    <p:animEffect transition="in" filter="fade">
                                      <p:cBhvr>
                                        <p:cTn id="113"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20" grpId="0"/>
      <p:bldP spid="21" grpId="0"/>
      <p:bldP spid="240" grpId="0"/>
      <p:bldP spid="241" grpId="0" animBg="1"/>
      <p:bldP spid="248" grpId="0"/>
      <p:bldP spid="254" grpId="0" animBg="1"/>
      <p:bldP spid="255" grpId="0"/>
      <p:bldP spid="261" grpId="0"/>
      <p:bldP spid="262" grpId="0" animBg="1"/>
      <p:bldP spid="263" grpId="0"/>
      <p:bldP spid="267" grpId="0"/>
      <p:bldP spid="268" grpId="0"/>
      <p:bldP spid="269" grpId="0" animBg="1"/>
      <p:bldP spid="271" grpId="0"/>
      <p:bldP spid="272" grpId="0" animBg="1"/>
      <p:bldP spid="273" grpId="0"/>
      <p:bldP spid="274" grpId="0" animBg="1"/>
      <p:bldP spid="27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3"/>
          <a:stretch>
            <a:fillRect/>
          </a:stretch>
        </p:blipFill>
        <p:spPr>
          <a:xfrm>
            <a:off x="6876087" y="1356393"/>
            <a:ext cx="5197110" cy="3513677"/>
          </a:xfrm>
          <a:prstGeom prst="rect">
            <a:avLst/>
          </a:prstGeom>
        </p:spPr>
      </p:pic>
      <p:pic>
        <p:nvPicPr>
          <p:cNvPr id="13" name="Graphic 12">
            <a:extLst>
              <a:ext uri="{FF2B5EF4-FFF2-40B4-BE49-F238E27FC236}">
                <a16:creationId xmlns:a16="http://schemas.microsoft.com/office/drawing/2014/main" id="{21EE516D-9AAC-4910-4613-9AB2D66722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50" y="822061"/>
            <a:ext cx="6134100" cy="5572125"/>
          </a:xfrm>
          <a:prstGeom prst="rect">
            <a:avLst/>
          </a:prstGeom>
        </p:spPr>
      </p:pic>
    </p:spTree>
    <p:extLst>
      <p:ext uri="{BB962C8B-B14F-4D97-AF65-F5344CB8AC3E}">
        <p14:creationId xmlns:p14="http://schemas.microsoft.com/office/powerpoint/2010/main" val="4071490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9844-3B3B-4A0F-1897-1AB6A4E8E05C}"/>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9794AA33-F1A8-7E4D-3BC5-474A90F44E6E}"/>
              </a:ext>
            </a:extLst>
          </p:cNvPr>
          <p:cNvSpPr>
            <a:spLocks noGrp="1"/>
          </p:cNvSpPr>
          <p:nvPr>
            <p:ph type="title"/>
          </p:nvPr>
        </p:nvSpPr>
        <p:spPr>
          <a:xfrm>
            <a:off x="0" y="0"/>
            <a:ext cx="491490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5E07E4E9-9A51-F2E8-7BD8-87C8F3D613D1}"/>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4" name="Picture 3">
            <a:extLst>
              <a:ext uri="{FF2B5EF4-FFF2-40B4-BE49-F238E27FC236}">
                <a16:creationId xmlns:a16="http://schemas.microsoft.com/office/drawing/2014/main" id="{D350A91F-897B-1FB1-D33A-E808D88B4487}"/>
              </a:ext>
            </a:extLst>
          </p:cNvPr>
          <p:cNvPicPr>
            <a:picLocks noChangeAspect="1"/>
          </p:cNvPicPr>
          <p:nvPr/>
        </p:nvPicPr>
        <p:blipFill>
          <a:blip r:embed="rId3"/>
          <a:stretch>
            <a:fillRect/>
          </a:stretch>
        </p:blipFill>
        <p:spPr>
          <a:xfrm>
            <a:off x="6489333" y="1540155"/>
            <a:ext cx="5304850" cy="4028440"/>
          </a:xfrm>
          <a:prstGeom prst="rect">
            <a:avLst/>
          </a:prstGeom>
        </p:spPr>
      </p:pic>
      <p:sp>
        <p:nvSpPr>
          <p:cNvPr id="9" name="TextBox 8">
            <a:extLst>
              <a:ext uri="{FF2B5EF4-FFF2-40B4-BE49-F238E27FC236}">
                <a16:creationId xmlns:a16="http://schemas.microsoft.com/office/drawing/2014/main" id="{360161D2-5099-4C4B-5CD2-BDA01D1400E1}"/>
              </a:ext>
            </a:extLst>
          </p:cNvPr>
          <p:cNvSpPr txBox="1"/>
          <p:nvPr/>
        </p:nvSpPr>
        <p:spPr>
          <a:xfrm>
            <a:off x="6489333" y="961649"/>
            <a:ext cx="5304850" cy="400110"/>
          </a:xfrm>
          <a:prstGeom prst="rect">
            <a:avLst/>
          </a:prstGeom>
          <a:noFill/>
        </p:spPr>
        <p:txBody>
          <a:bodyPr wrap="square">
            <a:spAutoFit/>
          </a:bodyPr>
          <a:lstStyle/>
          <a:p>
            <a:pPr algn="l"/>
            <a:r>
              <a:rPr lang="en-GB" sz="2000" b="0" i="0" u="none" strike="noStrike" baseline="0" noProof="0" dirty="0">
                <a:latin typeface="NimbusRomNo9L-Regu"/>
              </a:rPr>
              <a:t>Transmission-Reception Scheme: 802.11ad std</a:t>
            </a:r>
            <a:endParaRPr lang="en-GB" sz="2000" noProof="0" dirty="0"/>
          </a:p>
        </p:txBody>
      </p:sp>
    </p:spTree>
    <p:extLst>
      <p:ext uri="{BB962C8B-B14F-4D97-AF65-F5344CB8AC3E}">
        <p14:creationId xmlns:p14="http://schemas.microsoft.com/office/powerpoint/2010/main" val="2422421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568F-A961-B696-6B3D-7E5AB47CE510}"/>
              </a:ext>
            </a:extLst>
          </p:cNvPr>
          <p:cNvSpPr>
            <a:spLocks noGrp="1"/>
          </p:cNvSpPr>
          <p:nvPr>
            <p:ph type="title"/>
          </p:nvPr>
        </p:nvSpPr>
        <p:spPr>
          <a:xfrm>
            <a:off x="193552" y="152770"/>
            <a:ext cx="3810951" cy="617623"/>
          </a:xfrm>
        </p:spPr>
        <p:txBody>
          <a:bodyPr/>
          <a:lstStyle/>
          <a:p>
            <a:r>
              <a:rPr lang="en-US" dirty="0"/>
              <a:t>SIM modeling</a:t>
            </a:r>
          </a:p>
        </p:txBody>
      </p:sp>
      <p:sp>
        <p:nvSpPr>
          <p:cNvPr id="4" name="Slide Number Placeholder 3">
            <a:extLst>
              <a:ext uri="{FF2B5EF4-FFF2-40B4-BE49-F238E27FC236}">
                <a16:creationId xmlns:a16="http://schemas.microsoft.com/office/drawing/2014/main" id="{E45A8F06-E4A6-A9ED-4963-1287348985B3}"/>
              </a:ext>
            </a:extLst>
          </p:cNvPr>
          <p:cNvSpPr>
            <a:spLocks noGrp="1"/>
          </p:cNvSpPr>
          <p:nvPr>
            <p:ph type="sldNum" idx="3"/>
          </p:nvPr>
        </p:nvSpPr>
        <p:spPr/>
        <p:txBody>
          <a:bodyPr/>
          <a:lstStyle/>
          <a:p>
            <a:fld id="{C932A77E-96FA-4D0D-9FF9-7EEFED12E590}" type="slidenum">
              <a:rPr lang="en-DE" smtClean="0"/>
              <a:t>7</a:t>
            </a:fld>
            <a:endParaRPr lang="en-DE"/>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695B1BE-281E-8A2E-E5BA-BE1D7A1E695E}"/>
                  </a:ext>
                </a:extLst>
              </p:cNvPr>
              <p:cNvSpPr txBox="1"/>
              <p:nvPr/>
            </p:nvSpPr>
            <p:spPr>
              <a:xfrm>
                <a:off x="879347" y="2102004"/>
                <a:ext cx="1295483" cy="3109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𝑙</m:t>
                          </m:r>
                          <m:r>
                            <a:rPr lang="en-GB" b="0" i="1" smtClean="0">
                              <a:latin typeface="Cambria Math" panose="02040503050406030204" pitchFamily="18" charset="0"/>
                            </a:rPr>
                            <m:t>,</m:t>
                          </m:r>
                          <m:r>
                            <a:rPr lang="en-US" i="1">
                              <a:latin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𝜉</m:t>
                              </m:r>
                            </m:e>
                            <m:sub>
                              <m:r>
                                <a:rPr lang="en-GB" b="0" i="1" smtClean="0">
                                  <a:latin typeface="Cambria Math" panose="02040503050406030204" pitchFamily="18" charset="0"/>
                                </a:rPr>
                                <m:t>𝑙</m:t>
                              </m:r>
                              <m:r>
                                <a:rPr lang="en-GB" b="0" i="1" smtClean="0">
                                  <a:latin typeface="Cambria Math" panose="02040503050406030204" pitchFamily="18" charset="0"/>
                                </a:rPr>
                                <m:t>,</m:t>
                              </m:r>
                              <m:r>
                                <a:rPr lang="en-US" i="1">
                                  <a:latin typeface="Cambria Math" panose="02040503050406030204" pitchFamily="18" charset="0"/>
                                </a:rPr>
                                <m:t>𝑚</m:t>
                              </m:r>
                            </m:sub>
                          </m:sSub>
                        </m:sup>
                      </m:sSup>
                    </m:oMath>
                  </m:oMathPara>
                </a14:m>
                <a:endParaRPr lang="en-US" dirty="0"/>
              </a:p>
            </p:txBody>
          </p:sp>
        </mc:Choice>
        <mc:Fallback>
          <p:sp>
            <p:nvSpPr>
              <p:cNvPr id="12" name="TextBox 11">
                <a:extLst>
                  <a:ext uri="{FF2B5EF4-FFF2-40B4-BE49-F238E27FC236}">
                    <a16:creationId xmlns:a16="http://schemas.microsoft.com/office/drawing/2014/main" id="{7695B1BE-281E-8A2E-E5BA-BE1D7A1E695E}"/>
                  </a:ext>
                </a:extLst>
              </p:cNvPr>
              <p:cNvSpPr txBox="1">
                <a:spLocks noRot="1" noChangeAspect="1" noMove="1" noResize="1" noEditPoints="1" noAdjustHandles="1" noChangeArrowheads="1" noChangeShapeType="1" noTextEdit="1"/>
              </p:cNvSpPr>
              <p:nvPr/>
            </p:nvSpPr>
            <p:spPr>
              <a:xfrm>
                <a:off x="879347" y="2102004"/>
                <a:ext cx="1295483" cy="310983"/>
              </a:xfrm>
              <a:prstGeom prst="rect">
                <a:avLst/>
              </a:prstGeom>
              <a:blipFill>
                <a:blip r:embed="rId2"/>
                <a:stretch>
                  <a:fillRect l="-1878" t="-5882" b="-9804"/>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FCCBDAA-2E8D-0A3F-B62C-5496E1810B4A}"/>
                  </a:ext>
                </a:extLst>
              </p:cNvPr>
              <p:cNvSpPr txBox="1"/>
              <p:nvPr/>
            </p:nvSpPr>
            <p:spPr>
              <a:xfrm>
                <a:off x="430087" y="3404386"/>
                <a:ext cx="5098127" cy="623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𝑊</m:t>
                          </m:r>
                        </m:e>
                        <m:sub>
                          <m:r>
                            <a:rPr lang="de-DE" b="0" i="1" smtClean="0">
                              <a:latin typeface="Cambria Math" panose="02040503050406030204" pitchFamily="18" charset="0"/>
                            </a:rPr>
                            <m:t>𝑙</m:t>
                          </m:r>
                        </m:sub>
                      </m:sSub>
                      <m:r>
                        <a:rPr lang="de-DE" i="1">
                          <a:latin typeface="Cambria Math" panose="02040503050406030204" pitchFamily="18" charset="0"/>
                        </a:rPr>
                        <m:t>=</m:t>
                      </m:r>
                      <m:f>
                        <m:fPr>
                          <m:ctrlPr>
                            <a:rPr lang="de-DE" i="1">
                              <a:latin typeface="Cambria Math" panose="02040503050406030204" pitchFamily="18" charset="0"/>
                            </a:rPr>
                          </m:ctrlPr>
                        </m:fPr>
                        <m:num>
                          <m:sSub>
                            <m:sSubPr>
                              <m:ctrlPr>
                                <a:rPr lang="de-DE" i="1">
                                  <a:latin typeface="Cambria Math" panose="02040503050406030204" pitchFamily="18" charset="0"/>
                                </a:rPr>
                              </m:ctrlPr>
                            </m:sSubPr>
                            <m:e>
                              <m:r>
                                <a:rPr lang="de-DE" i="1">
                                  <a:latin typeface="Cambria Math" panose="02040503050406030204" pitchFamily="18" charset="0"/>
                                </a:rPr>
                                <m:t>𝐴</m:t>
                              </m:r>
                            </m:e>
                            <m:sub>
                              <m:r>
                                <m:rPr>
                                  <m:nor/>
                                </m:rPr>
                                <a:rPr lang="de-DE" i="0">
                                  <a:latin typeface="Cambria Math" panose="02040503050406030204" pitchFamily="18" charset="0"/>
                                </a:rPr>
                                <m:t>meta</m:t>
                              </m:r>
                              <m:r>
                                <m:rPr>
                                  <m:nor/>
                                </m:rPr>
                                <a:rPr lang="de-DE" i="0">
                                  <a:latin typeface="Cambria Math" panose="02040503050406030204" pitchFamily="18" charset="0"/>
                                </a:rPr>
                                <m:t>−</m:t>
                              </m:r>
                              <m:r>
                                <m:rPr>
                                  <m:nor/>
                                </m:rPr>
                                <a:rPr lang="de-DE" i="0">
                                  <a:latin typeface="Cambria Math" panose="02040503050406030204" pitchFamily="18" charset="0"/>
                                </a:rPr>
                                <m:t>atom</m:t>
                              </m:r>
                              <m:r>
                                <m:rPr>
                                  <m:nor/>
                                </m:rPr>
                                <a:rPr lang="de-DE" i="0">
                                  <a:latin typeface="Cambria Math" panose="02040503050406030204" pitchFamily="18" charset="0"/>
                                </a:rPr>
                                <m:t> </m:t>
                              </m:r>
                            </m:sub>
                          </m:sSub>
                          <m:r>
                            <m:rPr>
                              <m:sty m:val="p"/>
                            </m:rPr>
                            <a:rPr lang="en-GB" b="0" i="0" smtClean="0">
                              <a:latin typeface="Cambria Math" panose="02040503050406030204" pitchFamily="18" charset="0"/>
                            </a:rPr>
                            <m:t>cos</m:t>
                          </m:r>
                          <m:r>
                            <a:rPr lang="en-GB" b="0" i="1" smtClean="0">
                              <a:latin typeface="Cambria Math" panose="02040503050406030204" pitchFamily="18" charset="0"/>
                            </a:rPr>
                            <m:t>⁡(</m:t>
                          </m:r>
                          <m:sSub>
                            <m:sSubPr>
                              <m:ctrlPr>
                                <a:rPr lang="en-DE" i="1" smtClean="0">
                                  <a:latin typeface="Cambria Math" panose="02040503050406030204" pitchFamily="18" charset="0"/>
                                  <a:ea typeface="Cambria Math" panose="02040503050406030204" pitchFamily="18" charset="0"/>
                                </a:rPr>
                              </m:ctrlPr>
                            </m:sSubPr>
                            <m:e>
                              <m:r>
                                <a:rPr lang="en-DE" i="1">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ea typeface="Cambria Math" panose="02040503050406030204" pitchFamily="18" charset="0"/>
                                </a:rPr>
                                <m:t>𝑚</m:t>
                              </m:r>
                              <m:r>
                                <a:rPr lang="en-GB" b="0" i="1" smtClean="0">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r>
                            <a:rPr lang="en-GB" b="0" i="1" smtClean="0">
                              <a:latin typeface="Cambria Math" panose="02040503050406030204" pitchFamily="18" charset="0"/>
                            </a:rPr>
                            <m:t>)</m:t>
                          </m:r>
                        </m:num>
                        <m:den>
                          <m:r>
                            <a:rPr lang="de-DE" i="1">
                              <a:latin typeface="Cambria Math" panose="02040503050406030204" pitchFamily="18" charset="0"/>
                            </a:rPr>
                            <m:t>2</m:t>
                          </m:r>
                          <m:r>
                            <a:rPr lang="de-DE" i="1">
                              <a:latin typeface="Cambria Math" panose="02040503050406030204" pitchFamily="18" charset="0"/>
                            </a:rPr>
                            <m:t>𝜋</m:t>
                          </m:r>
                          <m:sSubSup>
                            <m:sSubSupPr>
                              <m:ctrlPr>
                                <a:rPr lang="de-DE" i="1" smtClean="0">
                                  <a:latin typeface="Cambria Math" panose="02040503050406030204" pitchFamily="18" charset="0"/>
                                </a:rPr>
                              </m:ctrlPr>
                            </m:sSubSupPr>
                            <m:e>
                              <m:r>
                                <a:rPr lang="en-GB" b="0" i="1" smtClean="0">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up>
                              <m:r>
                                <a:rPr lang="en-GB" b="0" i="1" smtClean="0">
                                  <a:latin typeface="Cambria Math" panose="02040503050406030204" pitchFamily="18" charset="0"/>
                                </a:rPr>
                                <m:t>2</m:t>
                              </m:r>
                            </m:sup>
                          </m:sSubSup>
                        </m:den>
                      </m:f>
                      <m:d>
                        <m:dPr>
                          <m:ctrlPr>
                            <a:rPr lang="de-DE" i="1">
                              <a:latin typeface="Cambria Math" panose="02040503050406030204" pitchFamily="18" charset="0"/>
                            </a:rPr>
                          </m:ctrlPr>
                        </m:dPr>
                        <m:e>
                          <m:r>
                            <a:rPr lang="de-DE" i="1">
                              <a:latin typeface="Cambria Math" panose="02040503050406030204" pitchFamily="18" charset="0"/>
                            </a:rPr>
                            <m:t>1−</m:t>
                          </m:r>
                          <m:r>
                            <a:rPr lang="de-DE" i="1">
                              <a:latin typeface="Cambria Math" panose="02040503050406030204" pitchFamily="18" charset="0"/>
                            </a:rPr>
                            <m:t>𝑗</m:t>
                          </m:r>
                          <m:r>
                            <a:rPr lang="de-DE" i="1">
                              <a:latin typeface="Cambria Math" panose="02040503050406030204" pitchFamily="18" charset="0"/>
                            </a:rPr>
                            <m:t>𝜅</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e>
                      </m:d>
                      <m:sSup>
                        <m:sSupPr>
                          <m:ctrlPr>
                            <a:rPr lang="de-DE" i="1">
                              <a:latin typeface="Cambria Math" panose="02040503050406030204" pitchFamily="18" charset="0"/>
                            </a:rPr>
                          </m:ctrlPr>
                        </m:sSupPr>
                        <m:e>
                          <m:r>
                            <a:rPr lang="de-DE" i="1">
                              <a:latin typeface="Cambria Math" panose="02040503050406030204" pitchFamily="18" charset="0"/>
                            </a:rPr>
                            <m:t>𝑒</m:t>
                          </m:r>
                        </m:e>
                        <m:sup>
                          <m:r>
                            <a:rPr lang="de-DE" i="1">
                              <a:latin typeface="Cambria Math" panose="02040503050406030204" pitchFamily="18" charset="0"/>
                            </a:rPr>
                            <m:t>𝑗</m:t>
                          </m:r>
                          <m:r>
                            <a:rPr lang="de-DE" i="1">
                              <a:latin typeface="Cambria Math" panose="02040503050406030204" pitchFamily="18" charset="0"/>
                            </a:rPr>
                            <m:t>𝜅</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sup>
                      </m:sSup>
                    </m:oMath>
                  </m:oMathPara>
                </a14:m>
                <a:endParaRPr lang="en-US" dirty="0"/>
              </a:p>
            </p:txBody>
          </p:sp>
        </mc:Choice>
        <mc:Fallback>
          <p:sp>
            <p:nvSpPr>
              <p:cNvPr id="22" name="TextBox 21">
                <a:extLst>
                  <a:ext uri="{FF2B5EF4-FFF2-40B4-BE49-F238E27FC236}">
                    <a16:creationId xmlns:a16="http://schemas.microsoft.com/office/drawing/2014/main" id="{7FCCBDAA-2E8D-0A3F-B62C-5496E1810B4A}"/>
                  </a:ext>
                </a:extLst>
              </p:cNvPr>
              <p:cNvSpPr txBox="1">
                <a:spLocks noRot="1" noChangeAspect="1" noMove="1" noResize="1" noEditPoints="1" noAdjustHandles="1" noChangeArrowheads="1" noChangeShapeType="1" noTextEdit="1"/>
              </p:cNvSpPr>
              <p:nvPr/>
            </p:nvSpPr>
            <p:spPr>
              <a:xfrm>
                <a:off x="430087" y="3404386"/>
                <a:ext cx="5098127" cy="623697"/>
              </a:xfrm>
              <a:prstGeom prst="rect">
                <a:avLst/>
              </a:prstGeom>
              <a:blipFill>
                <a:blip r:embed="rId3"/>
                <a:stretch>
                  <a:fillRect/>
                </a:stretch>
              </a:blipFill>
            </p:spPr>
            <p:txBody>
              <a:bodyPr/>
              <a:lstStyle/>
              <a:p>
                <a:r>
                  <a:rPr lang="en-DE">
                    <a:noFill/>
                  </a:rPr>
                  <a:t> </a:t>
                </a:r>
              </a:p>
            </p:txBody>
          </p:sp>
        </mc:Fallback>
      </mc:AlternateContent>
      <p:graphicFrame>
        <p:nvGraphicFramePr>
          <p:cNvPr id="51" name="Table 25">
            <a:extLst>
              <a:ext uri="{FF2B5EF4-FFF2-40B4-BE49-F238E27FC236}">
                <a16:creationId xmlns:a16="http://schemas.microsoft.com/office/drawing/2014/main" id="{EB0CF748-F3A3-5E7E-A652-D9600F3EB616}"/>
              </a:ext>
            </a:extLst>
          </p:cNvPr>
          <p:cNvGraphicFramePr>
            <a:graphicFrameLocks noGrp="1"/>
          </p:cNvGraphicFramePr>
          <p:nvPr>
            <p:extLst>
              <p:ext uri="{D42A27DB-BD31-4B8C-83A1-F6EECF244321}">
                <p14:modId xmlns:p14="http://schemas.microsoft.com/office/powerpoint/2010/main" val="3666220642"/>
              </p:ext>
            </p:extLst>
          </p:nvPr>
        </p:nvGraphicFramePr>
        <p:xfrm>
          <a:off x="6637947" y="3944343"/>
          <a:ext cx="1457960" cy="1493520"/>
        </p:xfrm>
        <a:graphic>
          <a:graphicData uri="http://schemas.openxmlformats.org/drawingml/2006/table">
            <a:tbl>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491537655"/>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3011268"/>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2587896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859127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599900343"/>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91790879"/>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58830362"/>
                  </a:ext>
                </a:extLst>
              </a:tr>
            </a:tbl>
          </a:graphicData>
        </a:graphic>
      </p:graphicFrame>
      <p:graphicFrame>
        <p:nvGraphicFramePr>
          <p:cNvPr id="52" name="Table 5">
            <a:extLst>
              <a:ext uri="{FF2B5EF4-FFF2-40B4-BE49-F238E27FC236}">
                <a16:creationId xmlns:a16="http://schemas.microsoft.com/office/drawing/2014/main" id="{786757EC-3C2A-394D-0AB0-0C8EDD91CE0A}"/>
              </a:ext>
            </a:extLst>
          </p:cNvPr>
          <p:cNvGraphicFramePr>
            <a:graphicFrameLocks noGrp="1"/>
          </p:cNvGraphicFramePr>
          <p:nvPr>
            <p:extLst>
              <p:ext uri="{D42A27DB-BD31-4B8C-83A1-F6EECF244321}">
                <p14:modId xmlns:p14="http://schemas.microsoft.com/office/powerpoint/2010/main" val="354713319"/>
              </p:ext>
            </p:extLst>
          </p:nvPr>
        </p:nvGraphicFramePr>
        <p:xfrm>
          <a:off x="7189751" y="4460768"/>
          <a:ext cx="1457960" cy="1493520"/>
        </p:xfrm>
        <a:graphic>
          <a:graphicData uri="http://schemas.openxmlformats.org/drawingml/2006/table">
            <a:tbl>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491537655"/>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3011268"/>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2587896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859127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599900343"/>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91790879"/>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58830362"/>
                  </a:ext>
                </a:extLst>
              </a:tr>
            </a:tbl>
          </a:graphicData>
        </a:graphic>
      </p:graphicFrame>
      <p:cxnSp>
        <p:nvCxnSpPr>
          <p:cNvPr id="53" name="Straight Arrow Connector 14">
            <a:extLst>
              <a:ext uri="{FF2B5EF4-FFF2-40B4-BE49-F238E27FC236}">
                <a16:creationId xmlns:a16="http://schemas.microsoft.com/office/drawing/2014/main" id="{1207BC04-E83B-3E70-F69A-BDF0DE971237}"/>
              </a:ext>
            </a:extLst>
          </p:cNvPr>
          <p:cNvCxnSpPr/>
          <p:nvPr/>
        </p:nvCxnSpPr>
        <p:spPr>
          <a:xfrm>
            <a:off x="6540645" y="4037862"/>
            <a:ext cx="0" cy="360984"/>
          </a:xfrm>
          <a:prstGeom prst="straightConnector1">
            <a:avLst/>
          </a:prstGeom>
          <a:noFill/>
          <a:ln w="12700" cap="flat" cmpd="sng" algn="ctr">
            <a:solidFill>
              <a:srgbClr val="156082"/>
            </a:solidFill>
            <a:prstDash val="solid"/>
            <a:miter lim="800000"/>
            <a:headEnd type="triangle"/>
            <a:tailEnd type="triangle"/>
          </a:ln>
          <a:effectLst/>
        </p:spPr>
      </p:cxnSp>
      <mc:AlternateContent xmlns:mc="http://schemas.openxmlformats.org/markup-compatibility/2006">
        <mc:Choice xmlns:a14="http://schemas.microsoft.com/office/drawing/2010/main" Requires="a14">
          <p:sp>
            <p:nvSpPr>
              <p:cNvPr id="54" name="TextBox 15">
                <a:extLst>
                  <a:ext uri="{FF2B5EF4-FFF2-40B4-BE49-F238E27FC236}">
                    <a16:creationId xmlns:a16="http://schemas.microsoft.com/office/drawing/2014/main" id="{82677C5F-5CA7-6876-40C9-273FA2DAC43D}"/>
                  </a:ext>
                </a:extLst>
              </p:cNvPr>
              <p:cNvSpPr txBox="1"/>
              <p:nvPr/>
            </p:nvSpPr>
            <p:spPr>
              <a:xfrm>
                <a:off x="6159260" y="3981623"/>
                <a:ext cx="443968" cy="369332"/>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𝑠</m:t>
                          </m:r>
                        </m:e>
                        <m:sub>
                          <m:r>
                            <a:rPr lang="de-DE" i="1" dirty="0">
                              <a:solidFill>
                                <a:prstClr val="black"/>
                              </a:solidFill>
                              <a:latin typeface="Cambria Math" panose="02040503050406030204" pitchFamily="18" charset="0"/>
                            </a:rPr>
                            <m:t>𝑥</m:t>
                          </m:r>
                        </m:sub>
                      </m:sSub>
                    </m:oMath>
                  </m:oMathPara>
                </a14:m>
                <a:endParaRPr lang="LID4096" dirty="0">
                  <a:solidFill>
                    <a:prstClr val="black"/>
                  </a:solidFill>
                  <a:latin typeface="Aptos" panose="02110004020202020204"/>
                </a:endParaRPr>
              </a:p>
            </p:txBody>
          </p:sp>
        </mc:Choice>
        <mc:Fallback>
          <p:sp>
            <p:nvSpPr>
              <p:cNvPr id="54" name="TextBox 15">
                <a:extLst>
                  <a:ext uri="{FF2B5EF4-FFF2-40B4-BE49-F238E27FC236}">
                    <a16:creationId xmlns:a16="http://schemas.microsoft.com/office/drawing/2014/main" id="{82677C5F-5CA7-6876-40C9-273FA2DAC43D}"/>
                  </a:ext>
                </a:extLst>
              </p:cNvPr>
              <p:cNvSpPr txBox="1">
                <a:spLocks noRot="1" noChangeAspect="1" noMove="1" noResize="1" noEditPoints="1" noAdjustHandles="1" noChangeArrowheads="1" noChangeShapeType="1" noTextEdit="1"/>
              </p:cNvSpPr>
              <p:nvPr/>
            </p:nvSpPr>
            <p:spPr>
              <a:xfrm>
                <a:off x="6159260" y="3981623"/>
                <a:ext cx="443968" cy="369332"/>
              </a:xfrm>
              <a:prstGeom prst="rect">
                <a:avLst/>
              </a:prstGeom>
              <a:blipFill>
                <a:blip r:embed="rId4"/>
                <a:stretch>
                  <a:fillRect/>
                </a:stretch>
              </a:blipFill>
            </p:spPr>
            <p:txBody>
              <a:bodyPr/>
              <a:lstStyle/>
              <a:p>
                <a:r>
                  <a:rPr lang="en-DE">
                    <a:noFill/>
                  </a:rPr>
                  <a:t> </a:t>
                </a:r>
              </a:p>
            </p:txBody>
          </p:sp>
        </mc:Fallback>
      </mc:AlternateContent>
      <p:cxnSp>
        <p:nvCxnSpPr>
          <p:cNvPr id="55" name="Straight Arrow Connector 16">
            <a:extLst>
              <a:ext uri="{FF2B5EF4-FFF2-40B4-BE49-F238E27FC236}">
                <a16:creationId xmlns:a16="http://schemas.microsoft.com/office/drawing/2014/main" id="{CBDE79D9-5FC9-187B-17DB-504ABC1AA64E}"/>
              </a:ext>
            </a:extLst>
          </p:cNvPr>
          <p:cNvCxnSpPr>
            <a:cxnSpLocks/>
          </p:cNvCxnSpPr>
          <p:nvPr/>
        </p:nvCxnSpPr>
        <p:spPr>
          <a:xfrm rot="5400000">
            <a:off x="6942909" y="3626146"/>
            <a:ext cx="0" cy="360984"/>
          </a:xfrm>
          <a:prstGeom prst="straightConnector1">
            <a:avLst/>
          </a:prstGeom>
          <a:noFill/>
          <a:ln w="12700" cap="flat" cmpd="sng" algn="ctr">
            <a:solidFill>
              <a:srgbClr val="156082"/>
            </a:solidFill>
            <a:prstDash val="solid"/>
            <a:miter lim="800000"/>
            <a:headEnd type="triangle"/>
            <a:tailEnd type="triangle"/>
          </a:ln>
          <a:effectLst/>
        </p:spPr>
      </p:cxnSp>
      <mc:AlternateContent xmlns:mc="http://schemas.openxmlformats.org/markup-compatibility/2006">
        <mc:Choice xmlns:a14="http://schemas.microsoft.com/office/drawing/2010/main" Requires="a14">
          <p:sp>
            <p:nvSpPr>
              <p:cNvPr id="56" name="TextBox 17">
                <a:extLst>
                  <a:ext uri="{FF2B5EF4-FFF2-40B4-BE49-F238E27FC236}">
                    <a16:creationId xmlns:a16="http://schemas.microsoft.com/office/drawing/2014/main" id="{5B037FB7-F7EC-AF46-FC1E-9D3DFE1DF33E}"/>
                  </a:ext>
                </a:extLst>
              </p:cNvPr>
              <p:cNvSpPr txBox="1"/>
              <p:nvPr/>
            </p:nvSpPr>
            <p:spPr>
              <a:xfrm>
                <a:off x="6704926" y="3404386"/>
                <a:ext cx="449482" cy="391261"/>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𝑠</m:t>
                          </m:r>
                        </m:e>
                        <m:sub>
                          <m:r>
                            <a:rPr lang="de-DE" i="1" dirty="0">
                              <a:solidFill>
                                <a:prstClr val="black"/>
                              </a:solidFill>
                              <a:latin typeface="Cambria Math" panose="02040503050406030204" pitchFamily="18" charset="0"/>
                            </a:rPr>
                            <m:t>𝑦</m:t>
                          </m:r>
                        </m:sub>
                      </m:sSub>
                    </m:oMath>
                  </m:oMathPara>
                </a14:m>
                <a:endParaRPr lang="LID4096" dirty="0">
                  <a:solidFill>
                    <a:prstClr val="black"/>
                  </a:solidFill>
                  <a:latin typeface="Aptos" panose="02110004020202020204"/>
                </a:endParaRPr>
              </a:p>
            </p:txBody>
          </p:sp>
        </mc:Choice>
        <mc:Fallback>
          <p:sp>
            <p:nvSpPr>
              <p:cNvPr id="56" name="TextBox 17">
                <a:extLst>
                  <a:ext uri="{FF2B5EF4-FFF2-40B4-BE49-F238E27FC236}">
                    <a16:creationId xmlns:a16="http://schemas.microsoft.com/office/drawing/2014/main" id="{5B037FB7-F7EC-AF46-FC1E-9D3DFE1DF33E}"/>
                  </a:ext>
                </a:extLst>
              </p:cNvPr>
              <p:cNvSpPr txBox="1">
                <a:spLocks noRot="1" noChangeAspect="1" noMove="1" noResize="1" noEditPoints="1" noAdjustHandles="1" noChangeArrowheads="1" noChangeShapeType="1" noTextEdit="1"/>
              </p:cNvSpPr>
              <p:nvPr/>
            </p:nvSpPr>
            <p:spPr>
              <a:xfrm>
                <a:off x="6704926" y="3404386"/>
                <a:ext cx="449482" cy="391261"/>
              </a:xfrm>
              <a:prstGeom prst="rect">
                <a:avLst/>
              </a:prstGeom>
              <a:blipFill>
                <a:blip r:embed="rId5"/>
                <a:stretch>
                  <a:fillRect b="-1538"/>
                </a:stretch>
              </a:blipFill>
            </p:spPr>
            <p:txBody>
              <a:bodyPr/>
              <a:lstStyle/>
              <a:p>
                <a:r>
                  <a:rPr lang="en-DE">
                    <a:noFill/>
                  </a:rPr>
                  <a:t> </a:t>
                </a:r>
              </a:p>
            </p:txBody>
          </p:sp>
        </mc:Fallback>
      </mc:AlternateContent>
      <p:cxnSp>
        <p:nvCxnSpPr>
          <p:cNvPr id="57" name="Straight Arrow Connector 33">
            <a:extLst>
              <a:ext uri="{FF2B5EF4-FFF2-40B4-BE49-F238E27FC236}">
                <a16:creationId xmlns:a16="http://schemas.microsoft.com/office/drawing/2014/main" id="{EF47E140-90A2-FBDA-4689-E7E336166369}"/>
              </a:ext>
            </a:extLst>
          </p:cNvPr>
          <p:cNvCxnSpPr>
            <a:cxnSpLocks/>
          </p:cNvCxnSpPr>
          <p:nvPr/>
        </p:nvCxnSpPr>
        <p:spPr>
          <a:xfrm>
            <a:off x="6722058" y="5350001"/>
            <a:ext cx="555512" cy="509919"/>
          </a:xfrm>
          <a:prstGeom prst="straightConnector1">
            <a:avLst/>
          </a:prstGeom>
          <a:noFill/>
          <a:ln w="12700" cap="flat" cmpd="sng" algn="ctr">
            <a:solidFill>
              <a:srgbClr val="156082"/>
            </a:solidFill>
            <a:prstDash val="solid"/>
            <a:miter lim="800000"/>
            <a:headEnd type="triangle"/>
            <a:tailEnd type="triangle"/>
          </a:ln>
          <a:effectLst/>
        </p:spPr>
      </p:cxnSp>
      <mc:AlternateContent xmlns:mc="http://schemas.openxmlformats.org/markup-compatibility/2006">
        <mc:Choice xmlns:a14="http://schemas.microsoft.com/office/drawing/2010/main" Requires="a14">
          <p:sp>
            <p:nvSpPr>
              <p:cNvPr id="58" name="TextBox 36">
                <a:extLst>
                  <a:ext uri="{FF2B5EF4-FFF2-40B4-BE49-F238E27FC236}">
                    <a16:creationId xmlns:a16="http://schemas.microsoft.com/office/drawing/2014/main" id="{B12588B7-7354-E253-13BE-37D9E958A336}"/>
                  </a:ext>
                </a:extLst>
              </p:cNvPr>
              <p:cNvSpPr txBox="1"/>
              <p:nvPr/>
            </p:nvSpPr>
            <p:spPr>
              <a:xfrm>
                <a:off x="6363984" y="5467097"/>
                <a:ext cx="759247" cy="394852"/>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𝑠</m:t>
                          </m:r>
                        </m:e>
                        <m:sub>
                          <m:r>
                            <m:rPr>
                              <m:sty m:val="p"/>
                            </m:rPr>
                            <a:rPr lang="de-DE" i="1" dirty="0">
                              <a:solidFill>
                                <a:prstClr val="black"/>
                              </a:solidFill>
                              <a:latin typeface="Cambria Math" panose="02040503050406030204" pitchFamily="18" charset="0"/>
                            </a:rPr>
                            <m:t>layer</m:t>
                          </m:r>
                        </m:sub>
                      </m:sSub>
                    </m:oMath>
                  </m:oMathPara>
                </a14:m>
                <a:endParaRPr lang="LID4096" dirty="0">
                  <a:solidFill>
                    <a:prstClr val="black"/>
                  </a:solidFill>
                  <a:latin typeface="Aptos" panose="02110004020202020204"/>
                </a:endParaRPr>
              </a:p>
            </p:txBody>
          </p:sp>
        </mc:Choice>
        <mc:Fallback>
          <p:sp>
            <p:nvSpPr>
              <p:cNvPr id="58" name="TextBox 36">
                <a:extLst>
                  <a:ext uri="{FF2B5EF4-FFF2-40B4-BE49-F238E27FC236}">
                    <a16:creationId xmlns:a16="http://schemas.microsoft.com/office/drawing/2014/main" id="{B12588B7-7354-E253-13BE-37D9E958A336}"/>
                  </a:ext>
                </a:extLst>
              </p:cNvPr>
              <p:cNvSpPr txBox="1">
                <a:spLocks noRot="1" noChangeAspect="1" noMove="1" noResize="1" noEditPoints="1" noAdjustHandles="1" noChangeArrowheads="1" noChangeShapeType="1" noTextEdit="1"/>
              </p:cNvSpPr>
              <p:nvPr/>
            </p:nvSpPr>
            <p:spPr>
              <a:xfrm>
                <a:off x="6363984" y="5467097"/>
                <a:ext cx="759247" cy="394852"/>
              </a:xfrm>
              <a:prstGeom prst="rect">
                <a:avLst/>
              </a:prstGeom>
              <a:blipFill>
                <a:blip r:embed="rId6"/>
                <a:stretch>
                  <a:fillRect b="-7692"/>
                </a:stretch>
              </a:blipFill>
            </p:spPr>
            <p:txBody>
              <a:bodyPr/>
              <a:lstStyle/>
              <a:p>
                <a:r>
                  <a:rPr lang="en-DE">
                    <a:noFill/>
                  </a:rPr>
                  <a:t> </a:t>
                </a:r>
              </a:p>
            </p:txBody>
          </p:sp>
        </mc:Fallback>
      </mc:AlternateContent>
      <p:cxnSp>
        <p:nvCxnSpPr>
          <p:cNvPr id="59" name="Straight Arrow Connector 38">
            <a:extLst>
              <a:ext uri="{FF2B5EF4-FFF2-40B4-BE49-F238E27FC236}">
                <a16:creationId xmlns:a16="http://schemas.microsoft.com/office/drawing/2014/main" id="{60656B6D-BA7A-41D3-1823-B8C29D35D106}"/>
              </a:ext>
            </a:extLst>
          </p:cNvPr>
          <p:cNvCxnSpPr>
            <a:cxnSpLocks/>
          </p:cNvCxnSpPr>
          <p:nvPr/>
        </p:nvCxnSpPr>
        <p:spPr>
          <a:xfrm>
            <a:off x="8726953" y="4460279"/>
            <a:ext cx="0" cy="216233"/>
          </a:xfrm>
          <a:prstGeom prst="straightConnector1">
            <a:avLst/>
          </a:prstGeom>
          <a:noFill/>
          <a:ln w="12700" cap="flat" cmpd="sng" algn="ctr">
            <a:solidFill>
              <a:srgbClr val="156082"/>
            </a:solidFill>
            <a:prstDash val="solid"/>
            <a:miter lim="800000"/>
            <a:headEnd type="triangle"/>
            <a:tailEnd type="triangle"/>
          </a:ln>
          <a:effectLst/>
        </p:spPr>
      </p:cxnSp>
      <mc:AlternateContent xmlns:mc="http://schemas.openxmlformats.org/markup-compatibility/2006">
        <mc:Choice xmlns:a14="http://schemas.microsoft.com/office/drawing/2010/main" Requires="a14">
          <p:sp>
            <p:nvSpPr>
              <p:cNvPr id="60" name="TextBox 39">
                <a:extLst>
                  <a:ext uri="{FF2B5EF4-FFF2-40B4-BE49-F238E27FC236}">
                    <a16:creationId xmlns:a16="http://schemas.microsoft.com/office/drawing/2014/main" id="{56576591-C235-32C5-49E9-0AC31E55D4A1}"/>
                  </a:ext>
                </a:extLst>
              </p:cNvPr>
              <p:cNvSpPr txBox="1"/>
              <p:nvPr/>
            </p:nvSpPr>
            <p:spPr>
              <a:xfrm>
                <a:off x="8726953" y="4373240"/>
                <a:ext cx="477630" cy="369332"/>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𝑑</m:t>
                          </m:r>
                        </m:e>
                        <m:sub>
                          <m:r>
                            <a:rPr lang="de-DE" i="1" dirty="0">
                              <a:solidFill>
                                <a:prstClr val="black"/>
                              </a:solidFill>
                              <a:latin typeface="Cambria Math" panose="02040503050406030204" pitchFamily="18" charset="0"/>
                            </a:rPr>
                            <m:t>𝑥</m:t>
                          </m:r>
                        </m:sub>
                      </m:sSub>
                    </m:oMath>
                  </m:oMathPara>
                </a14:m>
                <a:endParaRPr lang="LID4096" dirty="0">
                  <a:solidFill>
                    <a:prstClr val="black"/>
                  </a:solidFill>
                  <a:latin typeface="Aptos" panose="02110004020202020204"/>
                </a:endParaRPr>
              </a:p>
            </p:txBody>
          </p:sp>
        </mc:Choice>
        <mc:Fallback>
          <p:sp>
            <p:nvSpPr>
              <p:cNvPr id="60" name="TextBox 39">
                <a:extLst>
                  <a:ext uri="{FF2B5EF4-FFF2-40B4-BE49-F238E27FC236}">
                    <a16:creationId xmlns:a16="http://schemas.microsoft.com/office/drawing/2014/main" id="{56576591-C235-32C5-49E9-0AC31E55D4A1}"/>
                  </a:ext>
                </a:extLst>
              </p:cNvPr>
              <p:cNvSpPr txBox="1">
                <a:spLocks noRot="1" noChangeAspect="1" noMove="1" noResize="1" noEditPoints="1" noAdjustHandles="1" noChangeArrowheads="1" noChangeShapeType="1" noTextEdit="1"/>
              </p:cNvSpPr>
              <p:nvPr/>
            </p:nvSpPr>
            <p:spPr>
              <a:xfrm>
                <a:off x="8726953" y="4373240"/>
                <a:ext cx="477630" cy="369332"/>
              </a:xfrm>
              <a:prstGeom prst="rect">
                <a:avLst/>
              </a:prstGeom>
              <a:blipFill>
                <a:blip r:embed="rId7"/>
                <a:stretch>
                  <a:fillRect/>
                </a:stretch>
              </a:blipFill>
            </p:spPr>
            <p:txBody>
              <a:bodyPr/>
              <a:lstStyle/>
              <a:p>
                <a:r>
                  <a:rPr lang="en-DE">
                    <a:noFill/>
                  </a:rPr>
                  <a:t> </a:t>
                </a:r>
              </a:p>
            </p:txBody>
          </p:sp>
        </mc:Fallback>
      </mc:AlternateContent>
      <p:cxnSp>
        <p:nvCxnSpPr>
          <p:cNvPr id="61" name="Straight Arrow Connector 40">
            <a:extLst>
              <a:ext uri="{FF2B5EF4-FFF2-40B4-BE49-F238E27FC236}">
                <a16:creationId xmlns:a16="http://schemas.microsoft.com/office/drawing/2014/main" id="{757B54C6-B595-4324-21B7-BC468B2814F6}"/>
              </a:ext>
            </a:extLst>
          </p:cNvPr>
          <p:cNvCxnSpPr>
            <a:cxnSpLocks/>
          </p:cNvCxnSpPr>
          <p:nvPr/>
        </p:nvCxnSpPr>
        <p:spPr>
          <a:xfrm flipH="1" flipV="1">
            <a:off x="8429019" y="4389486"/>
            <a:ext cx="247959" cy="4550"/>
          </a:xfrm>
          <a:prstGeom prst="straightConnector1">
            <a:avLst/>
          </a:prstGeom>
          <a:noFill/>
          <a:ln w="12700" cap="flat" cmpd="sng" algn="ctr">
            <a:solidFill>
              <a:srgbClr val="156082"/>
            </a:solidFill>
            <a:prstDash val="solid"/>
            <a:miter lim="800000"/>
            <a:headEnd type="triangle"/>
            <a:tailEnd type="triangle"/>
          </a:ln>
          <a:effectLst/>
        </p:spPr>
      </p:cxnSp>
      <mc:AlternateContent xmlns:mc="http://schemas.openxmlformats.org/markup-compatibility/2006">
        <mc:Choice xmlns:a14="http://schemas.microsoft.com/office/drawing/2010/main" Requires="a14">
          <p:sp>
            <p:nvSpPr>
              <p:cNvPr id="62" name="TextBox 41">
                <a:extLst>
                  <a:ext uri="{FF2B5EF4-FFF2-40B4-BE49-F238E27FC236}">
                    <a16:creationId xmlns:a16="http://schemas.microsoft.com/office/drawing/2014/main" id="{B8942398-7155-BEEB-8B3B-A06E6304A80B}"/>
                  </a:ext>
                </a:extLst>
              </p:cNvPr>
              <p:cNvSpPr txBox="1"/>
              <p:nvPr/>
            </p:nvSpPr>
            <p:spPr>
              <a:xfrm>
                <a:off x="8363025" y="3948615"/>
                <a:ext cx="485261" cy="391261"/>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𝑑</m:t>
                          </m:r>
                        </m:e>
                        <m:sub>
                          <m:r>
                            <a:rPr lang="de-DE" i="1" dirty="0">
                              <a:solidFill>
                                <a:prstClr val="black"/>
                              </a:solidFill>
                              <a:latin typeface="Cambria Math" panose="02040503050406030204" pitchFamily="18" charset="0"/>
                            </a:rPr>
                            <m:t>𝑦</m:t>
                          </m:r>
                        </m:sub>
                      </m:sSub>
                    </m:oMath>
                  </m:oMathPara>
                </a14:m>
                <a:endParaRPr lang="LID4096" dirty="0">
                  <a:solidFill>
                    <a:prstClr val="black"/>
                  </a:solidFill>
                  <a:latin typeface="Aptos" panose="02110004020202020204"/>
                </a:endParaRPr>
              </a:p>
            </p:txBody>
          </p:sp>
        </mc:Choice>
        <mc:Fallback>
          <p:sp>
            <p:nvSpPr>
              <p:cNvPr id="62" name="TextBox 41">
                <a:extLst>
                  <a:ext uri="{FF2B5EF4-FFF2-40B4-BE49-F238E27FC236}">
                    <a16:creationId xmlns:a16="http://schemas.microsoft.com/office/drawing/2014/main" id="{B8942398-7155-BEEB-8B3B-A06E6304A80B}"/>
                  </a:ext>
                </a:extLst>
              </p:cNvPr>
              <p:cNvSpPr txBox="1">
                <a:spLocks noRot="1" noChangeAspect="1" noMove="1" noResize="1" noEditPoints="1" noAdjustHandles="1" noChangeArrowheads="1" noChangeShapeType="1" noTextEdit="1"/>
              </p:cNvSpPr>
              <p:nvPr/>
            </p:nvSpPr>
            <p:spPr>
              <a:xfrm>
                <a:off x="8363025" y="3948615"/>
                <a:ext cx="485261" cy="391261"/>
              </a:xfrm>
              <a:prstGeom prst="rect">
                <a:avLst/>
              </a:prstGeom>
              <a:blipFill>
                <a:blip r:embed="rId8"/>
                <a:stretch>
                  <a:fillRect b="-3125"/>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63" name="TextBox 14">
                <a:extLst>
                  <a:ext uri="{FF2B5EF4-FFF2-40B4-BE49-F238E27FC236}">
                    <a16:creationId xmlns:a16="http://schemas.microsoft.com/office/drawing/2014/main" id="{75949D69-3E3F-019B-034E-AA4AE6F811FB}"/>
                  </a:ext>
                </a:extLst>
              </p:cNvPr>
              <p:cNvSpPr txBox="1"/>
              <p:nvPr/>
            </p:nvSpPr>
            <p:spPr>
              <a:xfrm>
                <a:off x="8376016" y="5723493"/>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1</m:t>
                      </m:r>
                    </m:oMath>
                  </m:oMathPara>
                </a14:m>
                <a:endParaRPr lang="LID4096" dirty="0">
                  <a:solidFill>
                    <a:prstClr val="black"/>
                  </a:solidFill>
                  <a:latin typeface="Aptos" panose="02110004020202020204"/>
                </a:endParaRPr>
              </a:p>
            </p:txBody>
          </p:sp>
        </mc:Choice>
        <mc:Fallback>
          <p:sp>
            <p:nvSpPr>
              <p:cNvPr id="63" name="TextBox 14">
                <a:extLst>
                  <a:ext uri="{FF2B5EF4-FFF2-40B4-BE49-F238E27FC236}">
                    <a16:creationId xmlns:a16="http://schemas.microsoft.com/office/drawing/2014/main" id="{75949D69-3E3F-019B-034E-AA4AE6F811FB}"/>
                  </a:ext>
                </a:extLst>
              </p:cNvPr>
              <p:cNvSpPr txBox="1">
                <a:spLocks noRot="1" noChangeAspect="1" noMove="1" noResize="1" noEditPoints="1" noAdjustHandles="1" noChangeArrowheads="1" noChangeShapeType="1" noTextEdit="1"/>
              </p:cNvSpPr>
              <p:nvPr/>
            </p:nvSpPr>
            <p:spPr>
              <a:xfrm>
                <a:off x="8376016" y="5723493"/>
                <a:ext cx="301686" cy="261610"/>
              </a:xfrm>
              <a:prstGeom prst="rect">
                <a:avLst/>
              </a:prstGeom>
              <a:blipFill>
                <a:blip r:embed="rId9"/>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64" name="TextBox 15">
                <a:extLst>
                  <a:ext uri="{FF2B5EF4-FFF2-40B4-BE49-F238E27FC236}">
                    <a16:creationId xmlns:a16="http://schemas.microsoft.com/office/drawing/2014/main" id="{782E33B5-E8A0-7B94-31B7-3AB331573247}"/>
                  </a:ext>
                </a:extLst>
              </p:cNvPr>
              <p:cNvSpPr txBox="1"/>
              <p:nvPr/>
            </p:nvSpPr>
            <p:spPr>
              <a:xfrm>
                <a:off x="8394169" y="5297301"/>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2</m:t>
                      </m:r>
                    </m:oMath>
                  </m:oMathPara>
                </a14:m>
                <a:endParaRPr lang="LID4096" dirty="0">
                  <a:solidFill>
                    <a:prstClr val="black"/>
                  </a:solidFill>
                  <a:latin typeface="Aptos" panose="02110004020202020204"/>
                </a:endParaRPr>
              </a:p>
            </p:txBody>
          </p:sp>
        </mc:Choice>
        <mc:Fallback>
          <p:sp>
            <p:nvSpPr>
              <p:cNvPr id="64" name="TextBox 15">
                <a:extLst>
                  <a:ext uri="{FF2B5EF4-FFF2-40B4-BE49-F238E27FC236}">
                    <a16:creationId xmlns:a16="http://schemas.microsoft.com/office/drawing/2014/main" id="{782E33B5-E8A0-7B94-31B7-3AB331573247}"/>
                  </a:ext>
                </a:extLst>
              </p:cNvPr>
              <p:cNvSpPr txBox="1">
                <a:spLocks noRot="1" noChangeAspect="1" noMove="1" noResize="1" noEditPoints="1" noAdjustHandles="1" noChangeArrowheads="1" noChangeShapeType="1" noTextEdit="1"/>
              </p:cNvSpPr>
              <p:nvPr/>
            </p:nvSpPr>
            <p:spPr>
              <a:xfrm>
                <a:off x="8394169" y="5297301"/>
                <a:ext cx="301686" cy="261610"/>
              </a:xfrm>
              <a:prstGeom prst="rect">
                <a:avLst/>
              </a:prstGeom>
              <a:blipFill>
                <a:blip r:embed="rId10"/>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65" name="TextBox 17">
                <a:extLst>
                  <a:ext uri="{FF2B5EF4-FFF2-40B4-BE49-F238E27FC236}">
                    <a16:creationId xmlns:a16="http://schemas.microsoft.com/office/drawing/2014/main" id="{28D17B44-6200-04F7-0FA6-835176B97C80}"/>
                  </a:ext>
                </a:extLst>
              </p:cNvPr>
              <p:cNvSpPr txBox="1"/>
              <p:nvPr/>
            </p:nvSpPr>
            <p:spPr>
              <a:xfrm>
                <a:off x="8389487" y="4871109"/>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3</m:t>
                      </m:r>
                    </m:oMath>
                  </m:oMathPara>
                </a14:m>
                <a:endParaRPr lang="LID4096" dirty="0">
                  <a:solidFill>
                    <a:prstClr val="black"/>
                  </a:solidFill>
                  <a:latin typeface="Aptos" panose="02110004020202020204"/>
                </a:endParaRPr>
              </a:p>
            </p:txBody>
          </p:sp>
        </mc:Choice>
        <mc:Fallback>
          <p:sp>
            <p:nvSpPr>
              <p:cNvPr id="65" name="TextBox 17">
                <a:extLst>
                  <a:ext uri="{FF2B5EF4-FFF2-40B4-BE49-F238E27FC236}">
                    <a16:creationId xmlns:a16="http://schemas.microsoft.com/office/drawing/2014/main" id="{28D17B44-6200-04F7-0FA6-835176B97C80}"/>
                  </a:ext>
                </a:extLst>
              </p:cNvPr>
              <p:cNvSpPr txBox="1">
                <a:spLocks noRot="1" noChangeAspect="1" noMove="1" noResize="1" noEditPoints="1" noAdjustHandles="1" noChangeArrowheads="1" noChangeShapeType="1" noTextEdit="1"/>
              </p:cNvSpPr>
              <p:nvPr/>
            </p:nvSpPr>
            <p:spPr>
              <a:xfrm>
                <a:off x="8389487" y="4871109"/>
                <a:ext cx="301686" cy="261610"/>
              </a:xfrm>
              <a:prstGeom prst="rect">
                <a:avLst/>
              </a:prstGeom>
              <a:blipFill>
                <a:blip r:embed="rId11"/>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66" name="TextBox 18">
                <a:extLst>
                  <a:ext uri="{FF2B5EF4-FFF2-40B4-BE49-F238E27FC236}">
                    <a16:creationId xmlns:a16="http://schemas.microsoft.com/office/drawing/2014/main" id="{EAF2B86A-9A33-F968-5FFB-333CD0BEA283}"/>
                  </a:ext>
                </a:extLst>
              </p:cNvPr>
              <p:cNvSpPr txBox="1"/>
              <p:nvPr/>
            </p:nvSpPr>
            <p:spPr>
              <a:xfrm>
                <a:off x="8389487" y="4438277"/>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4</m:t>
                      </m:r>
                    </m:oMath>
                  </m:oMathPara>
                </a14:m>
                <a:endParaRPr lang="LID4096" dirty="0">
                  <a:solidFill>
                    <a:prstClr val="black"/>
                  </a:solidFill>
                  <a:latin typeface="Aptos" panose="02110004020202020204"/>
                </a:endParaRPr>
              </a:p>
            </p:txBody>
          </p:sp>
        </mc:Choice>
        <mc:Fallback>
          <p:sp>
            <p:nvSpPr>
              <p:cNvPr id="66" name="TextBox 18">
                <a:extLst>
                  <a:ext uri="{FF2B5EF4-FFF2-40B4-BE49-F238E27FC236}">
                    <a16:creationId xmlns:a16="http://schemas.microsoft.com/office/drawing/2014/main" id="{EAF2B86A-9A33-F968-5FFB-333CD0BEA283}"/>
                  </a:ext>
                </a:extLst>
              </p:cNvPr>
              <p:cNvSpPr txBox="1">
                <a:spLocks noRot="1" noChangeAspect="1" noMove="1" noResize="1" noEditPoints="1" noAdjustHandles="1" noChangeArrowheads="1" noChangeShapeType="1" noTextEdit="1"/>
              </p:cNvSpPr>
              <p:nvPr/>
            </p:nvSpPr>
            <p:spPr>
              <a:xfrm>
                <a:off x="8389487" y="4438277"/>
                <a:ext cx="301686" cy="261610"/>
              </a:xfrm>
              <a:prstGeom prst="rect">
                <a:avLst/>
              </a:prstGeom>
              <a:blipFill>
                <a:blip r:embed="rId12"/>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67" name="TextBox 19">
                <a:extLst>
                  <a:ext uri="{FF2B5EF4-FFF2-40B4-BE49-F238E27FC236}">
                    <a16:creationId xmlns:a16="http://schemas.microsoft.com/office/drawing/2014/main" id="{63E4FF7C-D86E-2AAE-345D-B437BF25667C}"/>
                  </a:ext>
                </a:extLst>
              </p:cNvPr>
              <p:cNvSpPr txBox="1"/>
              <p:nvPr/>
            </p:nvSpPr>
            <p:spPr>
              <a:xfrm>
                <a:off x="7973466" y="5723493"/>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5</m:t>
                      </m:r>
                    </m:oMath>
                  </m:oMathPara>
                </a14:m>
                <a:endParaRPr lang="LID4096" dirty="0">
                  <a:solidFill>
                    <a:prstClr val="black"/>
                  </a:solidFill>
                  <a:latin typeface="Aptos" panose="02110004020202020204"/>
                </a:endParaRPr>
              </a:p>
            </p:txBody>
          </p:sp>
        </mc:Choice>
        <mc:Fallback>
          <p:sp>
            <p:nvSpPr>
              <p:cNvPr id="67" name="TextBox 19">
                <a:extLst>
                  <a:ext uri="{FF2B5EF4-FFF2-40B4-BE49-F238E27FC236}">
                    <a16:creationId xmlns:a16="http://schemas.microsoft.com/office/drawing/2014/main" id="{63E4FF7C-D86E-2AAE-345D-B437BF25667C}"/>
                  </a:ext>
                </a:extLst>
              </p:cNvPr>
              <p:cNvSpPr txBox="1">
                <a:spLocks noRot="1" noChangeAspect="1" noMove="1" noResize="1" noEditPoints="1" noAdjustHandles="1" noChangeArrowheads="1" noChangeShapeType="1" noTextEdit="1"/>
              </p:cNvSpPr>
              <p:nvPr/>
            </p:nvSpPr>
            <p:spPr>
              <a:xfrm>
                <a:off x="7973466" y="5723493"/>
                <a:ext cx="301686" cy="261610"/>
              </a:xfrm>
              <a:prstGeom prst="rect">
                <a:avLst/>
              </a:prstGeom>
              <a:blipFill>
                <a:blip r:embed="rId13"/>
                <a:stretch>
                  <a:fillRect/>
                </a:stretch>
              </a:blipFill>
            </p:spPr>
            <p:txBody>
              <a:bodyPr/>
              <a:lstStyle/>
              <a:p>
                <a:r>
                  <a:rPr lang="en-DE">
                    <a:noFill/>
                  </a:rPr>
                  <a:t> </a:t>
                </a:r>
              </a:p>
            </p:txBody>
          </p:sp>
        </mc:Fallback>
      </mc:AlternateContent>
      <p:cxnSp>
        <p:nvCxnSpPr>
          <p:cNvPr id="68" name="Straight Arrow Connector 33">
            <a:extLst>
              <a:ext uri="{FF2B5EF4-FFF2-40B4-BE49-F238E27FC236}">
                <a16:creationId xmlns:a16="http://schemas.microsoft.com/office/drawing/2014/main" id="{DE41A6AD-9905-86DC-73E2-AD35F0CE6826}"/>
              </a:ext>
            </a:extLst>
          </p:cNvPr>
          <p:cNvCxnSpPr>
            <a:cxnSpLocks/>
          </p:cNvCxnSpPr>
          <p:nvPr/>
        </p:nvCxnSpPr>
        <p:spPr>
          <a:xfrm>
            <a:off x="6756954" y="4473074"/>
            <a:ext cx="530067" cy="1364908"/>
          </a:xfrm>
          <a:prstGeom prst="straightConnector1">
            <a:avLst/>
          </a:prstGeom>
          <a:noFill/>
          <a:ln w="12700" cap="flat" cmpd="sng" algn="ctr">
            <a:solidFill>
              <a:srgbClr val="156082"/>
            </a:solidFill>
            <a:prstDash val="solid"/>
            <a:miter lim="800000"/>
            <a:headEnd type="triangle"/>
            <a:tailEnd type="triangle"/>
          </a:ln>
          <a:effectLst/>
        </p:spPr>
      </p:cxnSp>
      <p:sp>
        <p:nvSpPr>
          <p:cNvPr id="69" name="Rechteck 68">
            <a:extLst>
              <a:ext uri="{FF2B5EF4-FFF2-40B4-BE49-F238E27FC236}">
                <a16:creationId xmlns:a16="http://schemas.microsoft.com/office/drawing/2014/main" id="{F972E210-4682-F95B-058B-EC1286BF62DD}"/>
              </a:ext>
            </a:extLst>
          </p:cNvPr>
          <p:cNvSpPr/>
          <p:nvPr/>
        </p:nvSpPr>
        <p:spPr>
          <a:xfrm>
            <a:off x="6671340" y="4403471"/>
            <a:ext cx="137949" cy="145073"/>
          </a:xfrm>
          <a:prstGeom prst="rect">
            <a:avLst/>
          </a:prstGeom>
          <a:solidFill>
            <a:sysClr val="window" lastClr="FFFFFF">
              <a:alpha val="80000"/>
            </a:sysClr>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0" name="Rechteck 69">
            <a:extLst>
              <a:ext uri="{FF2B5EF4-FFF2-40B4-BE49-F238E27FC236}">
                <a16:creationId xmlns:a16="http://schemas.microsoft.com/office/drawing/2014/main" id="{FAC9AAF6-9900-B055-27A8-0873635BDEEE}"/>
              </a:ext>
            </a:extLst>
          </p:cNvPr>
          <p:cNvSpPr/>
          <p:nvPr/>
        </p:nvSpPr>
        <p:spPr>
          <a:xfrm>
            <a:off x="7228935" y="5780853"/>
            <a:ext cx="137949" cy="145073"/>
          </a:xfrm>
          <a:prstGeom prst="rect">
            <a:avLst/>
          </a:prstGeom>
          <a:solidFill>
            <a:sysClr val="window" lastClr="FFFFFF">
              <a:alpha val="80000"/>
            </a:sysClr>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71" name="TextBox 14">
                <a:extLst>
                  <a:ext uri="{FF2B5EF4-FFF2-40B4-BE49-F238E27FC236}">
                    <a16:creationId xmlns:a16="http://schemas.microsoft.com/office/drawing/2014/main" id="{EBBFD45F-0C18-FC0C-27ED-C35D7A3ED2E4}"/>
                  </a:ext>
                </a:extLst>
              </p:cNvPr>
              <p:cNvSpPr txBox="1"/>
              <p:nvPr/>
            </p:nvSpPr>
            <p:spPr>
              <a:xfrm>
                <a:off x="7110509" y="5723492"/>
                <a:ext cx="370614"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smtClean="0">
                          <a:solidFill>
                            <a:prstClr val="black"/>
                          </a:solidFill>
                          <a:latin typeface="Cambria Math" panose="02040503050406030204" pitchFamily="18" charset="0"/>
                        </a:rPr>
                        <m:t>1</m:t>
                      </m:r>
                      <m:r>
                        <a:rPr lang="en-GB" sz="1100" i="1" dirty="0" smtClean="0">
                          <a:solidFill>
                            <a:prstClr val="black"/>
                          </a:solidFill>
                          <a:latin typeface="Cambria Math" panose="02040503050406030204" pitchFamily="18" charset="0"/>
                        </a:rPr>
                        <m:t>3</m:t>
                      </m:r>
                    </m:oMath>
                  </m:oMathPara>
                </a14:m>
                <a:endParaRPr lang="LID4096" dirty="0">
                  <a:solidFill>
                    <a:prstClr val="black"/>
                  </a:solidFill>
                  <a:latin typeface="Aptos" panose="02110004020202020204"/>
                </a:endParaRPr>
              </a:p>
            </p:txBody>
          </p:sp>
        </mc:Choice>
        <mc:Fallback>
          <p:sp>
            <p:nvSpPr>
              <p:cNvPr id="71" name="TextBox 14">
                <a:extLst>
                  <a:ext uri="{FF2B5EF4-FFF2-40B4-BE49-F238E27FC236}">
                    <a16:creationId xmlns:a16="http://schemas.microsoft.com/office/drawing/2014/main" id="{EBBFD45F-0C18-FC0C-27ED-C35D7A3ED2E4}"/>
                  </a:ext>
                </a:extLst>
              </p:cNvPr>
              <p:cNvSpPr txBox="1">
                <a:spLocks noRot="1" noChangeAspect="1" noMove="1" noResize="1" noEditPoints="1" noAdjustHandles="1" noChangeArrowheads="1" noChangeShapeType="1" noTextEdit="1"/>
              </p:cNvSpPr>
              <p:nvPr/>
            </p:nvSpPr>
            <p:spPr>
              <a:xfrm>
                <a:off x="7110509" y="5723492"/>
                <a:ext cx="370614" cy="261610"/>
              </a:xfrm>
              <a:prstGeom prst="rect">
                <a:avLst/>
              </a:prstGeom>
              <a:blipFill>
                <a:blip r:embed="rId14"/>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72" name="TextBox 14">
                <a:extLst>
                  <a:ext uri="{FF2B5EF4-FFF2-40B4-BE49-F238E27FC236}">
                    <a16:creationId xmlns:a16="http://schemas.microsoft.com/office/drawing/2014/main" id="{54B8F380-C931-1F92-B56C-1A2A6DFA8AC8}"/>
                  </a:ext>
                </a:extLst>
              </p:cNvPr>
              <p:cNvSpPr txBox="1"/>
              <p:nvPr/>
            </p:nvSpPr>
            <p:spPr>
              <a:xfrm>
                <a:off x="6551417" y="4343501"/>
                <a:ext cx="370614"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smtClean="0">
                          <a:solidFill>
                            <a:prstClr val="black"/>
                          </a:solidFill>
                          <a:latin typeface="Cambria Math" panose="02040503050406030204" pitchFamily="18" charset="0"/>
                        </a:rPr>
                        <m:t>1</m:t>
                      </m:r>
                      <m:r>
                        <a:rPr lang="en-GB" sz="1100" i="1" dirty="0" smtClean="0">
                          <a:solidFill>
                            <a:prstClr val="black"/>
                          </a:solidFill>
                          <a:latin typeface="Cambria Math" panose="02040503050406030204" pitchFamily="18" charset="0"/>
                        </a:rPr>
                        <m:t>5</m:t>
                      </m:r>
                    </m:oMath>
                  </m:oMathPara>
                </a14:m>
                <a:endParaRPr lang="LID4096" dirty="0">
                  <a:solidFill>
                    <a:prstClr val="black"/>
                  </a:solidFill>
                  <a:latin typeface="Aptos" panose="02110004020202020204"/>
                </a:endParaRPr>
              </a:p>
            </p:txBody>
          </p:sp>
        </mc:Choice>
        <mc:Fallback>
          <p:sp>
            <p:nvSpPr>
              <p:cNvPr id="72" name="TextBox 14">
                <a:extLst>
                  <a:ext uri="{FF2B5EF4-FFF2-40B4-BE49-F238E27FC236}">
                    <a16:creationId xmlns:a16="http://schemas.microsoft.com/office/drawing/2014/main" id="{54B8F380-C931-1F92-B56C-1A2A6DFA8AC8}"/>
                  </a:ext>
                </a:extLst>
              </p:cNvPr>
              <p:cNvSpPr txBox="1">
                <a:spLocks noRot="1" noChangeAspect="1" noMove="1" noResize="1" noEditPoints="1" noAdjustHandles="1" noChangeArrowheads="1" noChangeShapeType="1" noTextEdit="1"/>
              </p:cNvSpPr>
              <p:nvPr/>
            </p:nvSpPr>
            <p:spPr>
              <a:xfrm>
                <a:off x="6551417" y="4343501"/>
                <a:ext cx="370614" cy="261610"/>
              </a:xfrm>
              <a:prstGeom prst="rect">
                <a:avLst/>
              </a:prstGeom>
              <a:blipFill>
                <a:blip r:embed="rId15"/>
                <a:stretch>
                  <a:fillRect/>
                </a:stretch>
              </a:blipFill>
            </p:spPr>
            <p:txBody>
              <a:bodyPr/>
              <a:lstStyle/>
              <a:p>
                <a:r>
                  <a:rPr lang="en-DE">
                    <a:noFill/>
                  </a:rPr>
                  <a:t> </a:t>
                </a:r>
              </a:p>
            </p:txBody>
          </p:sp>
        </mc:Fallback>
      </mc:AlternateContent>
      <p:sp>
        <p:nvSpPr>
          <p:cNvPr id="74" name="Rectangle 37">
            <a:extLst>
              <a:ext uri="{FF2B5EF4-FFF2-40B4-BE49-F238E27FC236}">
                <a16:creationId xmlns:a16="http://schemas.microsoft.com/office/drawing/2014/main" id="{431AFFA8-AAA9-BB5D-D573-5861ABEF435E}"/>
              </a:ext>
            </a:extLst>
          </p:cNvPr>
          <p:cNvSpPr/>
          <p:nvPr/>
        </p:nvSpPr>
        <p:spPr>
          <a:xfrm>
            <a:off x="6997639" y="4804661"/>
            <a:ext cx="619759" cy="246715"/>
          </a:xfrm>
          <a:prstGeom prst="rect">
            <a:avLst/>
          </a:prstGeom>
          <a:solidFill>
            <a:sysClr val="window" lastClr="FFFFFF">
              <a:alpha val="58000"/>
            </a:sysClr>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75" name="TextBox 36">
                <a:extLst>
                  <a:ext uri="{FF2B5EF4-FFF2-40B4-BE49-F238E27FC236}">
                    <a16:creationId xmlns:a16="http://schemas.microsoft.com/office/drawing/2014/main" id="{BDD62739-CAB8-CD07-8CE0-FB01A6F5ED9D}"/>
                  </a:ext>
                </a:extLst>
              </p:cNvPr>
              <p:cNvSpPr txBox="1"/>
              <p:nvPr/>
            </p:nvSpPr>
            <p:spPr>
              <a:xfrm>
                <a:off x="6889604" y="4749955"/>
                <a:ext cx="794833" cy="381515"/>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de-DE" sz="1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GB" sz="1800" b="0" i="1" u="none" strike="noStrike" kern="0" cap="none" spc="0" normalizeH="0" baseline="0" noProof="0" dirty="0" smtClean="0">
                              <a:ln>
                                <a:noFill/>
                              </a:ln>
                              <a:solidFill>
                                <a:prstClr val="black"/>
                              </a:solidFill>
                              <a:effectLst/>
                              <a:uLnTx/>
                              <a:uFillTx/>
                              <a:latin typeface="Cambria Math" panose="02040503050406030204" pitchFamily="18" charset="0"/>
                            </a:rPr>
                            <m:t>𝑑</m:t>
                          </m:r>
                        </m:e>
                        <m:sub>
                          <m:r>
                            <a:rPr kumimoji="0" lang="en-GB" sz="1800" b="0" i="1" u="none" strike="noStrike" kern="0" cap="none" spc="0" normalizeH="0" baseline="0" noProof="0" dirty="0" smtClean="0">
                              <a:ln>
                                <a:noFill/>
                              </a:ln>
                              <a:solidFill>
                                <a:prstClr val="black"/>
                              </a:solidFill>
                              <a:effectLst/>
                              <a:uLnTx/>
                              <a:uFillTx/>
                              <a:latin typeface="Cambria Math" panose="02040503050406030204" pitchFamily="18" charset="0"/>
                            </a:rPr>
                            <m:t>13,15</m:t>
                          </m:r>
                        </m:sub>
                      </m:sSub>
                    </m:oMath>
                  </m:oMathPara>
                </a14:m>
                <a:endParaRPr kumimoji="0" lang="LID4096" sz="1800" b="0" i="0" u="none" strike="noStrike" kern="0" cap="none" spc="0" normalizeH="0" baseline="0" noProof="0" dirty="0">
                  <a:ln>
                    <a:noFill/>
                  </a:ln>
                  <a:solidFill>
                    <a:prstClr val="black"/>
                  </a:solidFill>
                  <a:effectLst/>
                  <a:uLnTx/>
                  <a:uFillTx/>
                  <a:latin typeface="Aptos" panose="02110004020202020204"/>
                </a:endParaRPr>
              </a:p>
            </p:txBody>
          </p:sp>
        </mc:Choice>
        <mc:Fallback>
          <p:sp>
            <p:nvSpPr>
              <p:cNvPr id="75" name="TextBox 36">
                <a:extLst>
                  <a:ext uri="{FF2B5EF4-FFF2-40B4-BE49-F238E27FC236}">
                    <a16:creationId xmlns:a16="http://schemas.microsoft.com/office/drawing/2014/main" id="{BDD62739-CAB8-CD07-8CE0-FB01A6F5ED9D}"/>
                  </a:ext>
                </a:extLst>
              </p:cNvPr>
              <p:cNvSpPr txBox="1">
                <a:spLocks noRot="1" noChangeAspect="1" noMove="1" noResize="1" noEditPoints="1" noAdjustHandles="1" noChangeArrowheads="1" noChangeShapeType="1" noTextEdit="1"/>
              </p:cNvSpPr>
              <p:nvPr/>
            </p:nvSpPr>
            <p:spPr>
              <a:xfrm>
                <a:off x="6889604" y="4749955"/>
                <a:ext cx="794833" cy="381515"/>
              </a:xfrm>
              <a:prstGeom prst="rect">
                <a:avLst/>
              </a:prstGeom>
              <a:blipFill>
                <a:blip r:embed="rId16"/>
                <a:stretch>
                  <a:fillRect/>
                </a:stretch>
              </a:blipFill>
            </p:spPr>
            <p:txBody>
              <a:bodyPr/>
              <a:lstStyle/>
              <a:p>
                <a:r>
                  <a:rPr lang="en-DE">
                    <a:noFill/>
                  </a:rPr>
                  <a:t> </a:t>
                </a:r>
              </a:p>
            </p:txBody>
          </p:sp>
        </mc:Fallback>
      </mc:AlternateContent>
      <p:sp>
        <p:nvSpPr>
          <p:cNvPr id="76" name="Bogen 75">
            <a:extLst>
              <a:ext uri="{FF2B5EF4-FFF2-40B4-BE49-F238E27FC236}">
                <a16:creationId xmlns:a16="http://schemas.microsoft.com/office/drawing/2014/main" id="{BE939E96-8814-AA02-B1B1-9ED5A864A24F}"/>
              </a:ext>
            </a:extLst>
          </p:cNvPr>
          <p:cNvSpPr/>
          <p:nvPr/>
        </p:nvSpPr>
        <p:spPr>
          <a:xfrm>
            <a:off x="7064031" y="5555630"/>
            <a:ext cx="213361" cy="203285"/>
          </a:xfrm>
          <a:prstGeom prst="arc">
            <a:avLst>
              <a:gd name="adj1" fmla="val 11041278"/>
              <a:gd name="adj2" fmla="val 16156503"/>
            </a:avLst>
          </a:prstGeom>
          <a:noFill/>
          <a:ln w="19050" cap="flat" cmpd="sng" algn="ctr">
            <a:solidFill>
              <a:srgbClr val="156082"/>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 name="Rechteck 76">
            <a:extLst>
              <a:ext uri="{FF2B5EF4-FFF2-40B4-BE49-F238E27FC236}">
                <a16:creationId xmlns:a16="http://schemas.microsoft.com/office/drawing/2014/main" id="{2236912B-C735-853E-31B2-56D102B380CD}"/>
              </a:ext>
            </a:extLst>
          </p:cNvPr>
          <p:cNvSpPr/>
          <p:nvPr/>
        </p:nvSpPr>
        <p:spPr>
          <a:xfrm>
            <a:off x="6955929" y="5404860"/>
            <a:ext cx="137949" cy="145073"/>
          </a:xfrm>
          <a:prstGeom prst="rect">
            <a:avLst/>
          </a:prstGeom>
          <a:solidFill>
            <a:sysClr val="window" lastClr="FFFFFF">
              <a:alpha val="80000"/>
            </a:sysClr>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78" name="Textfeld 77">
                <a:extLst>
                  <a:ext uri="{FF2B5EF4-FFF2-40B4-BE49-F238E27FC236}">
                    <a16:creationId xmlns:a16="http://schemas.microsoft.com/office/drawing/2014/main" id="{97367142-5F60-77AE-9ADF-EF5A9545ADAE}"/>
                  </a:ext>
                </a:extLst>
              </p:cNvPr>
              <p:cNvSpPr txBox="1"/>
              <p:nvPr/>
            </p:nvSpPr>
            <p:spPr>
              <a:xfrm>
                <a:off x="6947859" y="5338063"/>
                <a:ext cx="161198"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DE" i="1" smtClean="0">
                          <a:solidFill>
                            <a:prstClr val="black"/>
                          </a:solidFill>
                          <a:latin typeface="Cambria Math" panose="02040503050406030204" pitchFamily="18" charset="0"/>
                          <a:ea typeface="Cambria Math" panose="02040503050406030204" pitchFamily="18" charset="0"/>
                        </a:rPr>
                        <m:t>𝜖</m:t>
                      </m:r>
                    </m:oMath>
                  </m:oMathPara>
                </a14:m>
                <a:endParaRPr lang="en-DE" dirty="0">
                  <a:solidFill>
                    <a:prstClr val="black"/>
                  </a:solidFill>
                  <a:latin typeface="Aptos" panose="02110004020202020204"/>
                </a:endParaRPr>
              </a:p>
            </p:txBody>
          </p:sp>
        </mc:Choice>
        <mc:Fallback>
          <p:sp>
            <p:nvSpPr>
              <p:cNvPr id="78" name="Textfeld 77">
                <a:extLst>
                  <a:ext uri="{FF2B5EF4-FFF2-40B4-BE49-F238E27FC236}">
                    <a16:creationId xmlns:a16="http://schemas.microsoft.com/office/drawing/2014/main" id="{97367142-5F60-77AE-9ADF-EF5A9545ADAE}"/>
                  </a:ext>
                </a:extLst>
              </p:cNvPr>
              <p:cNvSpPr txBox="1">
                <a:spLocks noRot="1" noChangeAspect="1" noMove="1" noResize="1" noEditPoints="1" noAdjustHandles="1" noChangeArrowheads="1" noChangeShapeType="1" noTextEdit="1"/>
              </p:cNvSpPr>
              <p:nvPr/>
            </p:nvSpPr>
            <p:spPr>
              <a:xfrm>
                <a:off x="6947859" y="5338063"/>
                <a:ext cx="161198" cy="276999"/>
              </a:xfrm>
              <a:prstGeom prst="rect">
                <a:avLst/>
              </a:prstGeom>
              <a:blipFill>
                <a:blip r:embed="rId17"/>
                <a:stretch>
                  <a:fillRect l="-23077" r="-23077"/>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81" name="Textfeld 80">
                <a:extLst>
                  <a:ext uri="{FF2B5EF4-FFF2-40B4-BE49-F238E27FC236}">
                    <a16:creationId xmlns:a16="http://schemas.microsoft.com/office/drawing/2014/main" id="{F02F4610-0DF6-5DD4-88A2-1ABE68281F5D}"/>
                  </a:ext>
                </a:extLst>
              </p:cNvPr>
              <p:cNvSpPr txBox="1"/>
              <p:nvPr/>
            </p:nvSpPr>
            <p:spPr>
              <a:xfrm>
                <a:off x="303725" y="4982919"/>
                <a:ext cx="1744990" cy="5759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d>
                            <m:dPr>
                              <m:ctrlPr>
                                <a:rPr lang="en-GB" b="0" i="1" smtClean="0">
                                  <a:latin typeface="Cambria Math" panose="02040503050406030204" pitchFamily="18" charset="0"/>
                                </a:rPr>
                              </m:ctrlPr>
                            </m:dPr>
                            <m:e>
                              <m:r>
                                <a:rPr lang="en-DE" i="1">
                                  <a:latin typeface="Cambria Math" panose="02040503050406030204" pitchFamily="18" charset="0"/>
                                  <a:ea typeface="Cambria Math" panose="02040503050406030204" pitchFamily="18" charset="0"/>
                                </a:rPr>
                                <m:t>𝜖</m:t>
                              </m:r>
                            </m:e>
                          </m:d>
                        </m:e>
                      </m:func>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𝑠</m:t>
                              </m:r>
                            </m:e>
                            <m:sub>
                              <m:r>
                                <m:rPr>
                                  <m:sty m:val="p"/>
                                </m:rPr>
                                <a:rPr lang="de-DE" i="1" dirty="0">
                                  <a:solidFill>
                                    <a:prstClr val="black"/>
                                  </a:solidFill>
                                  <a:latin typeface="Cambria Math" panose="02040503050406030204" pitchFamily="18" charset="0"/>
                                </a:rPr>
                                <m:t>layer</m:t>
                              </m:r>
                            </m:sub>
                          </m:sSub>
                        </m:num>
                        <m:den>
                          <m:r>
                            <a:rPr lang="en-GB" b="0" i="1" smtClean="0">
                              <a:latin typeface="Cambria Math" panose="02040503050406030204" pitchFamily="18" charset="0"/>
                            </a:rPr>
                            <m:t>𝑑</m:t>
                          </m:r>
                        </m:den>
                      </m:f>
                    </m:oMath>
                  </m:oMathPara>
                </a14:m>
                <a:endParaRPr lang="en-DE" dirty="0"/>
              </a:p>
            </p:txBody>
          </p:sp>
        </mc:Choice>
        <mc:Fallback>
          <p:sp>
            <p:nvSpPr>
              <p:cNvPr id="81" name="Textfeld 80">
                <a:extLst>
                  <a:ext uri="{FF2B5EF4-FFF2-40B4-BE49-F238E27FC236}">
                    <a16:creationId xmlns:a16="http://schemas.microsoft.com/office/drawing/2014/main" id="{F02F4610-0DF6-5DD4-88A2-1ABE68281F5D}"/>
                  </a:ext>
                </a:extLst>
              </p:cNvPr>
              <p:cNvSpPr txBox="1">
                <a:spLocks noRot="1" noChangeAspect="1" noMove="1" noResize="1" noEditPoints="1" noAdjustHandles="1" noChangeArrowheads="1" noChangeShapeType="1" noTextEdit="1"/>
              </p:cNvSpPr>
              <p:nvPr/>
            </p:nvSpPr>
            <p:spPr>
              <a:xfrm>
                <a:off x="303725" y="4982919"/>
                <a:ext cx="1744990" cy="575992"/>
              </a:xfrm>
              <a:prstGeom prst="rect">
                <a:avLst/>
              </a:prstGeom>
              <a:blipFill>
                <a:blip r:embed="rId18"/>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84" name="TextBox 32">
                <a:extLst>
                  <a:ext uri="{FF2B5EF4-FFF2-40B4-BE49-F238E27FC236}">
                    <a16:creationId xmlns:a16="http://schemas.microsoft.com/office/drawing/2014/main" id="{6EEBC4B3-BDBA-F3DF-B164-CE95757FF876}"/>
                  </a:ext>
                </a:extLst>
              </p:cNvPr>
              <p:cNvSpPr txBox="1"/>
              <p:nvPr/>
            </p:nvSpPr>
            <p:spPr>
              <a:xfrm>
                <a:off x="6876596" y="6197950"/>
                <a:ext cx="244426"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acc>
                        <m:accPr>
                          <m:chr m:val="̆"/>
                          <m:ctrlPr>
                            <a:rPr lang="de-DE" i="1" smtClean="0">
                              <a:solidFill>
                                <a:prstClr val="black"/>
                              </a:solidFill>
                              <a:latin typeface="Cambria Math" panose="02040503050406030204" pitchFamily="18" charset="0"/>
                            </a:rPr>
                          </m:ctrlPr>
                        </m:accPr>
                        <m:e>
                          <m:r>
                            <a:rPr lang="de-DE" i="1" smtClean="0">
                              <a:solidFill>
                                <a:prstClr val="black"/>
                              </a:solidFill>
                              <a:latin typeface="Cambria Math" panose="02040503050406030204" pitchFamily="18" charset="0"/>
                            </a:rPr>
                            <m:t>𝑚</m:t>
                          </m:r>
                        </m:e>
                      </m:acc>
                    </m:oMath>
                  </m:oMathPara>
                </a14:m>
                <a:endParaRPr lang="en-US" i="1" dirty="0">
                  <a:solidFill>
                    <a:prstClr val="black"/>
                  </a:solidFill>
                  <a:latin typeface="Aptos" panose="02110004020202020204"/>
                </a:endParaRPr>
              </a:p>
            </p:txBody>
          </p:sp>
        </mc:Choice>
        <mc:Fallback>
          <p:sp>
            <p:nvSpPr>
              <p:cNvPr id="84" name="TextBox 32">
                <a:extLst>
                  <a:ext uri="{FF2B5EF4-FFF2-40B4-BE49-F238E27FC236}">
                    <a16:creationId xmlns:a16="http://schemas.microsoft.com/office/drawing/2014/main" id="{6EEBC4B3-BDBA-F3DF-B164-CE95757FF876}"/>
                  </a:ext>
                </a:extLst>
              </p:cNvPr>
              <p:cNvSpPr txBox="1">
                <a:spLocks noRot="1" noChangeAspect="1" noMove="1" noResize="1" noEditPoints="1" noAdjustHandles="1" noChangeArrowheads="1" noChangeShapeType="1" noTextEdit="1"/>
              </p:cNvSpPr>
              <p:nvPr/>
            </p:nvSpPr>
            <p:spPr>
              <a:xfrm>
                <a:off x="6876596" y="6197950"/>
                <a:ext cx="244426" cy="276999"/>
              </a:xfrm>
              <a:prstGeom prst="rect">
                <a:avLst/>
              </a:prstGeom>
              <a:blipFill>
                <a:blip r:embed="rId19"/>
                <a:stretch>
                  <a:fillRect l="-15000" t="-11111" r="-57500"/>
                </a:stretch>
              </a:blipFill>
            </p:spPr>
            <p:txBody>
              <a:bodyPr/>
              <a:lstStyle/>
              <a:p>
                <a:r>
                  <a:rPr lang="en-DE">
                    <a:noFill/>
                  </a:rPr>
                  <a:t> </a:t>
                </a:r>
              </a:p>
            </p:txBody>
          </p:sp>
        </mc:Fallback>
      </mc:AlternateContent>
      <p:cxnSp>
        <p:nvCxnSpPr>
          <p:cNvPr id="85" name="Straight Arrow Connector 34">
            <a:extLst>
              <a:ext uri="{FF2B5EF4-FFF2-40B4-BE49-F238E27FC236}">
                <a16:creationId xmlns:a16="http://schemas.microsoft.com/office/drawing/2014/main" id="{F08AAE9D-17A8-17C7-D6D7-A51867AD612E}"/>
              </a:ext>
            </a:extLst>
          </p:cNvPr>
          <p:cNvCxnSpPr>
            <a:cxnSpLocks/>
          </p:cNvCxnSpPr>
          <p:nvPr/>
        </p:nvCxnSpPr>
        <p:spPr>
          <a:xfrm flipH="1">
            <a:off x="7029993" y="5938653"/>
            <a:ext cx="231999" cy="241118"/>
          </a:xfrm>
          <a:prstGeom prst="straightConnector1">
            <a:avLst/>
          </a:prstGeom>
          <a:noFill/>
          <a:ln w="12700" cap="flat" cmpd="sng" algn="ctr">
            <a:solidFill>
              <a:srgbClr val="156082"/>
            </a:solidFill>
            <a:prstDash val="solid"/>
            <a:miter lim="800000"/>
            <a:tailEnd type="triangle"/>
          </a:ln>
          <a:effectLst/>
        </p:spPr>
      </p:cxnSp>
      <mc:AlternateContent xmlns:mc="http://schemas.openxmlformats.org/markup-compatibility/2006">
        <mc:Choice xmlns:a14="http://schemas.microsoft.com/office/drawing/2010/main" Requires="a14">
          <p:sp>
            <p:nvSpPr>
              <p:cNvPr id="86" name="TextBox 31">
                <a:extLst>
                  <a:ext uri="{FF2B5EF4-FFF2-40B4-BE49-F238E27FC236}">
                    <a16:creationId xmlns:a16="http://schemas.microsoft.com/office/drawing/2014/main" id="{5E54F3DB-63FE-C337-5569-9BD39EAD7BA4}"/>
                  </a:ext>
                </a:extLst>
              </p:cNvPr>
              <p:cNvSpPr txBox="1"/>
              <p:nvPr/>
            </p:nvSpPr>
            <p:spPr>
              <a:xfrm>
                <a:off x="6205795" y="4763692"/>
                <a:ext cx="244426"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i="1" smtClean="0">
                          <a:solidFill>
                            <a:prstClr val="black"/>
                          </a:solidFill>
                          <a:latin typeface="Cambria Math" panose="02040503050406030204" pitchFamily="18" charset="0"/>
                        </a:rPr>
                        <m:t>𝑚</m:t>
                      </m:r>
                    </m:oMath>
                  </m:oMathPara>
                </a14:m>
                <a:endParaRPr lang="en-US" i="1" dirty="0">
                  <a:solidFill>
                    <a:prstClr val="black"/>
                  </a:solidFill>
                  <a:latin typeface="Aptos" panose="02110004020202020204"/>
                </a:endParaRPr>
              </a:p>
            </p:txBody>
          </p:sp>
        </mc:Choice>
        <mc:Fallback>
          <p:sp>
            <p:nvSpPr>
              <p:cNvPr id="86" name="TextBox 31">
                <a:extLst>
                  <a:ext uri="{FF2B5EF4-FFF2-40B4-BE49-F238E27FC236}">
                    <a16:creationId xmlns:a16="http://schemas.microsoft.com/office/drawing/2014/main" id="{5E54F3DB-63FE-C337-5569-9BD39EAD7BA4}"/>
                  </a:ext>
                </a:extLst>
              </p:cNvPr>
              <p:cNvSpPr txBox="1">
                <a:spLocks noRot="1" noChangeAspect="1" noMove="1" noResize="1" noEditPoints="1" noAdjustHandles="1" noChangeArrowheads="1" noChangeShapeType="1" noTextEdit="1"/>
              </p:cNvSpPr>
              <p:nvPr/>
            </p:nvSpPr>
            <p:spPr>
              <a:xfrm>
                <a:off x="6205795" y="4763692"/>
                <a:ext cx="244426" cy="276999"/>
              </a:xfrm>
              <a:prstGeom prst="rect">
                <a:avLst/>
              </a:prstGeom>
              <a:blipFill>
                <a:blip r:embed="rId20"/>
                <a:stretch>
                  <a:fillRect l="-15000" r="-15000"/>
                </a:stretch>
              </a:blipFill>
            </p:spPr>
            <p:txBody>
              <a:bodyPr/>
              <a:lstStyle/>
              <a:p>
                <a:r>
                  <a:rPr lang="en-DE">
                    <a:noFill/>
                  </a:rPr>
                  <a:t> </a:t>
                </a:r>
              </a:p>
            </p:txBody>
          </p:sp>
        </mc:Fallback>
      </mc:AlternateContent>
      <p:cxnSp>
        <p:nvCxnSpPr>
          <p:cNvPr id="87" name="Straight Arrow Connector 35">
            <a:extLst>
              <a:ext uri="{FF2B5EF4-FFF2-40B4-BE49-F238E27FC236}">
                <a16:creationId xmlns:a16="http://schemas.microsoft.com/office/drawing/2014/main" id="{2DD4A666-F268-AB0E-AA4A-1EF0B02B788B}"/>
              </a:ext>
            </a:extLst>
          </p:cNvPr>
          <p:cNvCxnSpPr>
            <a:cxnSpLocks/>
          </p:cNvCxnSpPr>
          <p:nvPr/>
        </p:nvCxnSpPr>
        <p:spPr>
          <a:xfrm flipH="1">
            <a:off x="6368378" y="4549280"/>
            <a:ext cx="231999" cy="241118"/>
          </a:xfrm>
          <a:prstGeom prst="straightConnector1">
            <a:avLst/>
          </a:prstGeom>
          <a:noFill/>
          <a:ln w="12700" cap="flat" cmpd="sng" algn="ctr">
            <a:solidFill>
              <a:srgbClr val="156082"/>
            </a:solidFill>
            <a:prstDash val="solid"/>
            <a:miter lim="800000"/>
            <a:tailEnd type="triangle"/>
          </a:ln>
          <a:effectLst/>
        </p:spPr>
      </p:cxnSp>
      <p:sp>
        <p:nvSpPr>
          <p:cNvPr id="88" name="Textfeld 87">
            <a:extLst>
              <a:ext uri="{FF2B5EF4-FFF2-40B4-BE49-F238E27FC236}">
                <a16:creationId xmlns:a16="http://schemas.microsoft.com/office/drawing/2014/main" id="{6290D775-F9EB-69A2-0BC5-EC16E14C0B82}"/>
              </a:ext>
            </a:extLst>
          </p:cNvPr>
          <p:cNvSpPr txBox="1"/>
          <p:nvPr/>
        </p:nvSpPr>
        <p:spPr>
          <a:xfrm>
            <a:off x="-18339" y="2821612"/>
            <a:ext cx="2480166" cy="369332"/>
          </a:xfrm>
          <a:prstGeom prst="rect">
            <a:avLst/>
          </a:prstGeom>
          <a:noFill/>
        </p:spPr>
        <p:txBody>
          <a:bodyPr wrap="none" rtlCol="0">
            <a:spAutoFit/>
          </a:bodyPr>
          <a:lstStyle/>
          <a:p>
            <a:r>
              <a:rPr lang="en-GB" dirty="0"/>
              <a:t>EM-wave propagation:</a:t>
            </a:r>
            <a:endParaRPr lang="en-DE" dirty="0"/>
          </a:p>
        </p:txBody>
      </p:sp>
      <p:sp>
        <p:nvSpPr>
          <p:cNvPr id="89" name="Textfeld 88">
            <a:extLst>
              <a:ext uri="{FF2B5EF4-FFF2-40B4-BE49-F238E27FC236}">
                <a16:creationId xmlns:a16="http://schemas.microsoft.com/office/drawing/2014/main" id="{CB81C12A-F70F-2B20-9706-9B0283641B21}"/>
              </a:ext>
            </a:extLst>
          </p:cNvPr>
          <p:cNvSpPr txBox="1"/>
          <p:nvPr/>
        </p:nvSpPr>
        <p:spPr>
          <a:xfrm>
            <a:off x="69068" y="1583674"/>
            <a:ext cx="2711063" cy="369332"/>
          </a:xfrm>
          <a:prstGeom prst="rect">
            <a:avLst/>
          </a:prstGeom>
          <a:noFill/>
        </p:spPr>
        <p:txBody>
          <a:bodyPr wrap="none" rtlCol="0">
            <a:spAutoFit/>
          </a:bodyPr>
          <a:lstStyle/>
          <a:p>
            <a:r>
              <a:rPr lang="en-GB" dirty="0"/>
              <a:t>Transmission coefficient:</a:t>
            </a:r>
            <a:endParaRPr lang="en-DE" dirty="0"/>
          </a:p>
        </p:txBody>
      </p:sp>
      <p:sp>
        <p:nvSpPr>
          <p:cNvPr id="90" name="Rectangle 4">
            <a:extLst>
              <a:ext uri="{FF2B5EF4-FFF2-40B4-BE49-F238E27FC236}">
                <a16:creationId xmlns:a16="http://schemas.microsoft.com/office/drawing/2014/main" id="{9E80AEC5-CCA7-0A90-E864-B1D4A5850087}"/>
              </a:ext>
            </a:extLst>
          </p:cNvPr>
          <p:cNvSpPr/>
          <p:nvPr/>
        </p:nvSpPr>
        <p:spPr>
          <a:xfrm>
            <a:off x="8560879" y="1750920"/>
            <a:ext cx="564776" cy="51098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5">
            <a:extLst>
              <a:ext uri="{FF2B5EF4-FFF2-40B4-BE49-F238E27FC236}">
                <a16:creationId xmlns:a16="http://schemas.microsoft.com/office/drawing/2014/main" id="{239BD282-A4B9-0EAA-B797-EEB94BCC8AB3}"/>
              </a:ext>
            </a:extLst>
          </p:cNvPr>
          <p:cNvSpPr txBox="1"/>
          <p:nvPr/>
        </p:nvSpPr>
        <p:spPr>
          <a:xfrm>
            <a:off x="8429019" y="1081133"/>
            <a:ext cx="761747" cy="646331"/>
          </a:xfrm>
          <a:prstGeom prst="rect">
            <a:avLst/>
          </a:prstGeom>
          <a:noFill/>
        </p:spPr>
        <p:txBody>
          <a:bodyPr wrap="none" rtlCol="0">
            <a:spAutoFit/>
          </a:bodyPr>
          <a:lstStyle/>
          <a:p>
            <a:pPr algn="ctr"/>
            <a:r>
              <a:rPr lang="en-US" dirty="0"/>
              <a:t>Input</a:t>
            </a:r>
          </a:p>
          <a:p>
            <a:pPr algn="ctr"/>
            <a:r>
              <a:rPr lang="en-US" dirty="0"/>
              <a:t>Layer</a:t>
            </a:r>
          </a:p>
        </p:txBody>
      </p:sp>
      <p:sp>
        <p:nvSpPr>
          <p:cNvPr id="92" name="Rectangle 6">
            <a:extLst>
              <a:ext uri="{FF2B5EF4-FFF2-40B4-BE49-F238E27FC236}">
                <a16:creationId xmlns:a16="http://schemas.microsoft.com/office/drawing/2014/main" id="{E7C5095E-59E1-60D0-AA61-CF14B22F0CB4}"/>
              </a:ext>
            </a:extLst>
          </p:cNvPr>
          <p:cNvSpPr/>
          <p:nvPr/>
        </p:nvSpPr>
        <p:spPr>
          <a:xfrm>
            <a:off x="6807380" y="1177499"/>
            <a:ext cx="564776" cy="51098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8">
            <a:extLst>
              <a:ext uri="{FF2B5EF4-FFF2-40B4-BE49-F238E27FC236}">
                <a16:creationId xmlns:a16="http://schemas.microsoft.com/office/drawing/2014/main" id="{3AB40ECB-97B0-0544-831E-BE733F490C72}"/>
              </a:ext>
            </a:extLst>
          </p:cNvPr>
          <p:cNvCxnSpPr>
            <a:stCxn id="90" idx="1"/>
            <a:endCxn id="92" idx="3"/>
          </p:cNvCxnSpPr>
          <p:nvPr/>
        </p:nvCxnSpPr>
        <p:spPr>
          <a:xfrm flipH="1" flipV="1">
            <a:off x="7372156" y="1432993"/>
            <a:ext cx="1188723" cy="573421"/>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4" name="TextBox 9">
                <a:extLst>
                  <a:ext uri="{FF2B5EF4-FFF2-40B4-BE49-F238E27FC236}">
                    <a16:creationId xmlns:a16="http://schemas.microsoft.com/office/drawing/2014/main" id="{92CC45D9-B54A-BBCA-72DC-105145574D61}"/>
                  </a:ext>
                </a:extLst>
              </p:cNvPr>
              <p:cNvSpPr txBox="1"/>
              <p:nvPr/>
            </p:nvSpPr>
            <p:spPr>
              <a:xfrm>
                <a:off x="8595670" y="1867137"/>
                <a:ext cx="489493" cy="289182"/>
              </a:xfrm>
              <a:prstGeom prst="rect">
                <a:avLst/>
              </a:prstGeom>
              <a:solidFill>
                <a:srgbClr val="FFFFFF">
                  <a:alpha val="78000"/>
                </a:srgbClr>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𝑣</m:t>
                          </m:r>
                        </m:e>
                        <m:sub>
                          <m:r>
                            <a:rPr lang="en-GB" b="0" i="1" smtClean="0">
                              <a:latin typeface="Cambria Math" panose="02040503050406030204" pitchFamily="18" charset="0"/>
                            </a:rPr>
                            <m:t>0</m:t>
                          </m:r>
                          <m:r>
                            <a:rPr lang="en-GB" i="1">
                              <a:latin typeface="Cambria Math" panose="02040503050406030204" pitchFamily="18" charset="0"/>
                            </a:rPr>
                            <m:t>,</m:t>
                          </m:r>
                          <m:r>
                            <a:rPr lang="en-US" i="1">
                              <a:latin typeface="Cambria Math" panose="02040503050406030204" pitchFamily="18" charset="0"/>
                            </a:rPr>
                            <m:t>𝑚</m:t>
                          </m:r>
                        </m:sub>
                      </m:sSub>
                    </m:oMath>
                  </m:oMathPara>
                </a14:m>
                <a:endParaRPr lang="en-US" dirty="0"/>
              </a:p>
            </p:txBody>
          </p:sp>
        </mc:Choice>
        <mc:Fallback>
          <p:sp>
            <p:nvSpPr>
              <p:cNvPr id="94" name="TextBox 9">
                <a:extLst>
                  <a:ext uri="{FF2B5EF4-FFF2-40B4-BE49-F238E27FC236}">
                    <a16:creationId xmlns:a16="http://schemas.microsoft.com/office/drawing/2014/main" id="{92CC45D9-B54A-BBCA-72DC-105145574D61}"/>
                  </a:ext>
                </a:extLst>
              </p:cNvPr>
              <p:cNvSpPr txBox="1">
                <a:spLocks noRot="1" noChangeAspect="1" noMove="1" noResize="1" noEditPoints="1" noAdjustHandles="1" noChangeArrowheads="1" noChangeShapeType="1" noTextEdit="1"/>
              </p:cNvSpPr>
              <p:nvPr/>
            </p:nvSpPr>
            <p:spPr>
              <a:xfrm>
                <a:off x="8595670" y="1867137"/>
                <a:ext cx="489493" cy="289182"/>
              </a:xfrm>
              <a:prstGeom prst="rect">
                <a:avLst/>
              </a:prstGeom>
              <a:blipFill>
                <a:blip r:embed="rId21"/>
                <a:stretch>
                  <a:fillRect l="-5000" b="-10417"/>
                </a:stretch>
              </a:blipFill>
              <a:ln>
                <a:noFill/>
              </a:ln>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95" name="TextBox 10">
                <a:extLst>
                  <a:ext uri="{FF2B5EF4-FFF2-40B4-BE49-F238E27FC236}">
                    <a16:creationId xmlns:a16="http://schemas.microsoft.com/office/drawing/2014/main" id="{04625815-93CE-EB0D-A84D-E005A92EB8AC}"/>
                  </a:ext>
                </a:extLst>
              </p:cNvPr>
              <p:cNvSpPr txBox="1"/>
              <p:nvPr/>
            </p:nvSpPr>
            <p:spPr>
              <a:xfrm>
                <a:off x="6850227" y="1294492"/>
                <a:ext cx="484172" cy="289182"/>
              </a:xfrm>
              <a:prstGeom prst="rect">
                <a:avLst/>
              </a:prstGeom>
              <a:solidFill>
                <a:srgbClr val="FFFFFF">
                  <a:alpha val="78000"/>
                </a:srgbClr>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de-DE"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𝑚</m:t>
                          </m:r>
                        </m:sub>
                      </m:sSub>
                    </m:oMath>
                  </m:oMathPara>
                </a14:m>
                <a:endParaRPr lang="en-US" dirty="0"/>
              </a:p>
            </p:txBody>
          </p:sp>
        </mc:Choice>
        <mc:Fallback>
          <p:sp>
            <p:nvSpPr>
              <p:cNvPr id="95" name="TextBox 10">
                <a:extLst>
                  <a:ext uri="{FF2B5EF4-FFF2-40B4-BE49-F238E27FC236}">
                    <a16:creationId xmlns:a16="http://schemas.microsoft.com/office/drawing/2014/main" id="{04625815-93CE-EB0D-A84D-E005A92EB8AC}"/>
                  </a:ext>
                </a:extLst>
              </p:cNvPr>
              <p:cNvSpPr txBox="1">
                <a:spLocks noRot="1" noChangeAspect="1" noMove="1" noResize="1" noEditPoints="1" noAdjustHandles="1" noChangeArrowheads="1" noChangeShapeType="1" noTextEdit="1"/>
              </p:cNvSpPr>
              <p:nvPr/>
            </p:nvSpPr>
            <p:spPr>
              <a:xfrm>
                <a:off x="6850227" y="1294492"/>
                <a:ext cx="484172" cy="289182"/>
              </a:xfrm>
              <a:prstGeom prst="rect">
                <a:avLst/>
              </a:prstGeom>
              <a:blipFill>
                <a:blip r:embed="rId22"/>
                <a:stretch>
                  <a:fillRect l="-6329" b="-10417"/>
                </a:stretch>
              </a:blipFill>
              <a:ln>
                <a:noFill/>
              </a:ln>
            </p:spPr>
            <p:txBody>
              <a:bodyPr/>
              <a:lstStyle/>
              <a:p>
                <a:r>
                  <a:rPr lang="en-DE">
                    <a:noFill/>
                  </a:rPr>
                  <a:t> </a:t>
                </a:r>
              </a:p>
            </p:txBody>
          </p:sp>
        </mc:Fallback>
      </mc:AlternateContent>
      <p:cxnSp>
        <p:nvCxnSpPr>
          <p:cNvPr id="96" name="Straight Arrow Connector 12">
            <a:extLst>
              <a:ext uri="{FF2B5EF4-FFF2-40B4-BE49-F238E27FC236}">
                <a16:creationId xmlns:a16="http://schemas.microsoft.com/office/drawing/2014/main" id="{CA6A59E0-0AA5-C7BA-0442-7A0BA7D42C03}"/>
              </a:ext>
            </a:extLst>
          </p:cNvPr>
          <p:cNvCxnSpPr/>
          <p:nvPr/>
        </p:nvCxnSpPr>
        <p:spPr>
          <a:xfrm flipH="1">
            <a:off x="5713685" y="1432991"/>
            <a:ext cx="1093695" cy="0"/>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TextBox 14">
                <a:extLst>
                  <a:ext uri="{FF2B5EF4-FFF2-40B4-BE49-F238E27FC236}">
                    <a16:creationId xmlns:a16="http://schemas.microsoft.com/office/drawing/2014/main" id="{4AAB39DB-8B2F-E7A5-6552-A37D84464CB5}"/>
                  </a:ext>
                </a:extLst>
              </p:cNvPr>
              <p:cNvSpPr txBox="1"/>
              <p:nvPr/>
            </p:nvSpPr>
            <p:spPr>
              <a:xfrm>
                <a:off x="7793876" y="1265800"/>
                <a:ext cx="360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0</m:t>
                          </m:r>
                        </m:sub>
                      </m:sSub>
                    </m:oMath>
                  </m:oMathPara>
                </a14:m>
                <a:endParaRPr lang="en-US" dirty="0"/>
              </a:p>
            </p:txBody>
          </p:sp>
        </mc:Choice>
        <mc:Fallback>
          <p:sp>
            <p:nvSpPr>
              <p:cNvPr id="97" name="TextBox 14">
                <a:extLst>
                  <a:ext uri="{FF2B5EF4-FFF2-40B4-BE49-F238E27FC236}">
                    <a16:creationId xmlns:a16="http://schemas.microsoft.com/office/drawing/2014/main" id="{4AAB39DB-8B2F-E7A5-6552-A37D84464CB5}"/>
                  </a:ext>
                </a:extLst>
              </p:cNvPr>
              <p:cNvSpPr txBox="1">
                <a:spLocks noRot="1" noChangeAspect="1" noMove="1" noResize="1" noEditPoints="1" noAdjustHandles="1" noChangeArrowheads="1" noChangeShapeType="1" noTextEdit="1"/>
              </p:cNvSpPr>
              <p:nvPr/>
            </p:nvSpPr>
            <p:spPr>
              <a:xfrm>
                <a:off x="7793876" y="1265800"/>
                <a:ext cx="360420" cy="276999"/>
              </a:xfrm>
              <a:prstGeom prst="rect">
                <a:avLst/>
              </a:prstGeom>
              <a:blipFill>
                <a:blip r:embed="rId23"/>
                <a:stretch>
                  <a:fillRect l="-15254" r="-3390" b="-17778"/>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98" name="TextBox 15">
                <a:extLst>
                  <a:ext uri="{FF2B5EF4-FFF2-40B4-BE49-F238E27FC236}">
                    <a16:creationId xmlns:a16="http://schemas.microsoft.com/office/drawing/2014/main" id="{02C555A8-F968-0A84-FC57-AF535BF7B762}"/>
                  </a:ext>
                </a:extLst>
              </p:cNvPr>
              <p:cNvSpPr txBox="1"/>
              <p:nvPr/>
            </p:nvSpPr>
            <p:spPr>
              <a:xfrm>
                <a:off x="6099795" y="1094799"/>
                <a:ext cx="360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de-DE" b="0" i="1" smtClean="0">
                              <a:latin typeface="Cambria Math" panose="02040503050406030204" pitchFamily="18" charset="0"/>
                            </a:rPr>
                            <m:t>1</m:t>
                          </m:r>
                        </m:sub>
                      </m:sSub>
                    </m:oMath>
                  </m:oMathPara>
                </a14:m>
                <a:endParaRPr lang="en-US" dirty="0"/>
              </a:p>
            </p:txBody>
          </p:sp>
        </mc:Choice>
        <mc:Fallback>
          <p:sp>
            <p:nvSpPr>
              <p:cNvPr id="98" name="TextBox 15">
                <a:extLst>
                  <a:ext uri="{FF2B5EF4-FFF2-40B4-BE49-F238E27FC236}">
                    <a16:creationId xmlns:a16="http://schemas.microsoft.com/office/drawing/2014/main" id="{02C555A8-F968-0A84-FC57-AF535BF7B762}"/>
                  </a:ext>
                </a:extLst>
              </p:cNvPr>
              <p:cNvSpPr txBox="1">
                <a:spLocks noRot="1" noChangeAspect="1" noMove="1" noResize="1" noEditPoints="1" noAdjustHandles="1" noChangeArrowheads="1" noChangeShapeType="1" noTextEdit="1"/>
              </p:cNvSpPr>
              <p:nvPr/>
            </p:nvSpPr>
            <p:spPr>
              <a:xfrm>
                <a:off x="6099795" y="1094799"/>
                <a:ext cx="360420" cy="276999"/>
              </a:xfrm>
              <a:prstGeom prst="rect">
                <a:avLst/>
              </a:prstGeom>
              <a:blipFill>
                <a:blip r:embed="rId24"/>
                <a:stretch>
                  <a:fillRect l="-13559" r="-3390" b="-17778"/>
                </a:stretch>
              </a:blipFill>
            </p:spPr>
            <p:txBody>
              <a:bodyPr/>
              <a:lstStyle/>
              <a:p>
                <a:r>
                  <a:rPr lang="en-DE">
                    <a:noFill/>
                  </a:rPr>
                  <a:t> </a:t>
                </a:r>
              </a:p>
            </p:txBody>
          </p:sp>
        </mc:Fallback>
      </mc:AlternateContent>
      <p:grpSp>
        <p:nvGrpSpPr>
          <p:cNvPr id="99" name="Group 19">
            <a:extLst>
              <a:ext uri="{FF2B5EF4-FFF2-40B4-BE49-F238E27FC236}">
                <a16:creationId xmlns:a16="http://schemas.microsoft.com/office/drawing/2014/main" id="{25A8A647-1695-D176-28CB-E66BA1AE2335}"/>
              </a:ext>
            </a:extLst>
          </p:cNvPr>
          <p:cNvGrpSpPr>
            <a:grpSpLocks noChangeAspect="1"/>
          </p:cNvGrpSpPr>
          <p:nvPr/>
        </p:nvGrpSpPr>
        <p:grpSpPr>
          <a:xfrm>
            <a:off x="5458616" y="1323183"/>
            <a:ext cx="162973" cy="219616"/>
            <a:chOff x="6116051" y="407466"/>
            <a:chExt cx="108640" cy="146399"/>
          </a:xfrm>
        </p:grpSpPr>
        <p:cxnSp>
          <p:nvCxnSpPr>
            <p:cNvPr id="100" name="Straight Connector 16">
              <a:extLst>
                <a:ext uri="{FF2B5EF4-FFF2-40B4-BE49-F238E27FC236}">
                  <a16:creationId xmlns:a16="http://schemas.microsoft.com/office/drawing/2014/main" id="{C3066EAE-768C-7D9C-8AE7-A720BCC494D2}"/>
                </a:ext>
              </a:extLst>
            </p:cNvPr>
            <p:cNvCxnSpPr/>
            <p:nvPr/>
          </p:nvCxnSpPr>
          <p:spPr>
            <a:xfrm>
              <a:off x="6148245" y="409865"/>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7">
              <a:extLst>
                <a:ext uri="{FF2B5EF4-FFF2-40B4-BE49-F238E27FC236}">
                  <a16:creationId xmlns:a16="http://schemas.microsoft.com/office/drawing/2014/main" id="{8623C0E7-BA61-EC0F-2D3D-77954D2AB8B9}"/>
                </a:ext>
              </a:extLst>
            </p:cNvPr>
            <p:cNvCxnSpPr>
              <a:cxnSpLocks/>
            </p:cNvCxnSpPr>
            <p:nvPr/>
          </p:nvCxnSpPr>
          <p:spPr>
            <a:xfrm rot="2700000">
              <a:off x="6179691" y="410641"/>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8">
              <a:extLst>
                <a:ext uri="{FF2B5EF4-FFF2-40B4-BE49-F238E27FC236}">
                  <a16:creationId xmlns:a16="http://schemas.microsoft.com/office/drawing/2014/main" id="{E327B772-54B0-0290-E03A-45435C674565}"/>
                </a:ext>
              </a:extLst>
            </p:cNvPr>
            <p:cNvCxnSpPr>
              <a:cxnSpLocks/>
            </p:cNvCxnSpPr>
            <p:nvPr/>
          </p:nvCxnSpPr>
          <p:spPr>
            <a:xfrm rot="18900000" flipV="1">
              <a:off x="6116051" y="407466"/>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103" name="TextBox 20">
            <a:extLst>
              <a:ext uri="{FF2B5EF4-FFF2-40B4-BE49-F238E27FC236}">
                <a16:creationId xmlns:a16="http://schemas.microsoft.com/office/drawing/2014/main" id="{880A4F09-8915-7848-6CC9-8DC800380209}"/>
              </a:ext>
            </a:extLst>
          </p:cNvPr>
          <p:cNvSpPr txBox="1"/>
          <p:nvPr/>
        </p:nvSpPr>
        <p:spPr>
          <a:xfrm>
            <a:off x="6639447" y="669893"/>
            <a:ext cx="954107" cy="369332"/>
          </a:xfrm>
          <a:prstGeom prst="rect">
            <a:avLst/>
          </a:prstGeom>
          <a:noFill/>
        </p:spPr>
        <p:txBody>
          <a:bodyPr wrap="none" rtlCol="0">
            <a:spAutoFit/>
          </a:bodyPr>
          <a:lstStyle/>
          <a:p>
            <a:r>
              <a:rPr lang="en-US" dirty="0"/>
              <a:t>Layer 1</a:t>
            </a:r>
          </a:p>
        </p:txBody>
      </p:sp>
      <mc:AlternateContent xmlns:mc="http://schemas.openxmlformats.org/markup-compatibility/2006">
        <mc:Choice xmlns:a14="http://schemas.microsoft.com/office/drawing/2010/main" Requires="a14">
          <p:sp>
            <p:nvSpPr>
              <p:cNvPr id="104" name="TextBox 24">
                <a:extLst>
                  <a:ext uri="{FF2B5EF4-FFF2-40B4-BE49-F238E27FC236}">
                    <a16:creationId xmlns:a16="http://schemas.microsoft.com/office/drawing/2014/main" id="{800ABE28-312E-3F10-E344-CA0D1A4373CA}"/>
                  </a:ext>
                </a:extLst>
              </p:cNvPr>
              <p:cNvSpPr txBox="1"/>
              <p:nvPr/>
            </p:nvSpPr>
            <p:spPr>
              <a:xfrm>
                <a:off x="7431679" y="1709993"/>
                <a:ext cx="937817"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𝑑</m:t>
                      </m:r>
                    </m:oMath>
                  </m:oMathPara>
                </a14:m>
                <a:endParaRPr lang="en-US" dirty="0"/>
              </a:p>
            </p:txBody>
          </p:sp>
        </mc:Choice>
        <mc:Fallback>
          <p:sp>
            <p:nvSpPr>
              <p:cNvPr id="104" name="TextBox 24">
                <a:extLst>
                  <a:ext uri="{FF2B5EF4-FFF2-40B4-BE49-F238E27FC236}">
                    <a16:creationId xmlns:a16="http://schemas.microsoft.com/office/drawing/2014/main" id="{800ABE28-312E-3F10-E344-CA0D1A4373CA}"/>
                  </a:ext>
                </a:extLst>
              </p:cNvPr>
              <p:cNvSpPr txBox="1">
                <a:spLocks noRot="1" noChangeAspect="1" noMove="1" noResize="1" noEditPoints="1" noAdjustHandles="1" noChangeArrowheads="1" noChangeShapeType="1" noTextEdit="1"/>
              </p:cNvSpPr>
              <p:nvPr/>
            </p:nvSpPr>
            <p:spPr>
              <a:xfrm>
                <a:off x="7431679" y="1709993"/>
                <a:ext cx="937817" cy="369332"/>
              </a:xfrm>
              <a:prstGeom prst="rect">
                <a:avLst/>
              </a:prstGeom>
              <a:blipFill>
                <a:blip r:embed="rId25"/>
                <a:stretch>
                  <a:fillRect/>
                </a:stretch>
              </a:blipFill>
              <a:ln>
                <a:noFill/>
              </a:ln>
            </p:spPr>
            <p:txBody>
              <a:bodyPr/>
              <a:lstStyle/>
              <a:p>
                <a:r>
                  <a:rPr lang="en-DE">
                    <a:noFill/>
                  </a:rPr>
                  <a:t> </a:t>
                </a:r>
              </a:p>
            </p:txBody>
          </p:sp>
        </mc:Fallback>
      </mc:AlternateContent>
      <p:cxnSp>
        <p:nvCxnSpPr>
          <p:cNvPr id="105" name="Straight Arrow Connector 26">
            <a:extLst>
              <a:ext uri="{FF2B5EF4-FFF2-40B4-BE49-F238E27FC236}">
                <a16:creationId xmlns:a16="http://schemas.microsoft.com/office/drawing/2014/main" id="{57B4CE67-AA56-F3D8-5DCB-165BADDD5C76}"/>
              </a:ext>
            </a:extLst>
          </p:cNvPr>
          <p:cNvCxnSpPr/>
          <p:nvPr/>
        </p:nvCxnSpPr>
        <p:spPr>
          <a:xfrm flipH="1">
            <a:off x="7443875" y="2261908"/>
            <a:ext cx="1117004"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6" name="TextBox 28">
                <a:extLst>
                  <a:ext uri="{FF2B5EF4-FFF2-40B4-BE49-F238E27FC236}">
                    <a16:creationId xmlns:a16="http://schemas.microsoft.com/office/drawing/2014/main" id="{D86F62DA-3984-6D6D-CFA6-E4819143807F}"/>
                  </a:ext>
                </a:extLst>
              </p:cNvPr>
              <p:cNvSpPr txBox="1"/>
              <p:nvPr/>
            </p:nvSpPr>
            <p:spPr>
              <a:xfrm>
                <a:off x="7562426" y="2216765"/>
                <a:ext cx="1093695" cy="4366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rPr>
                            <m:t>𝑠</m:t>
                          </m:r>
                        </m:e>
                        <m:sub>
                          <m:r>
                            <m:rPr>
                              <m:nor/>
                            </m:rPr>
                            <a:rPr lang="de-DE" i="0">
                              <a:latin typeface="Cambria Math" panose="02040503050406030204" pitchFamily="18" charset="0"/>
                            </a:rPr>
                            <m:t>layer</m:t>
                          </m:r>
                          <m:r>
                            <m:rPr>
                              <m:nor/>
                            </m:rPr>
                            <a:rPr lang="de-DE" i="0">
                              <a:latin typeface="Cambria Math" panose="02040503050406030204" pitchFamily="18" charset="0"/>
                            </a:rPr>
                            <m:t> </m:t>
                          </m:r>
                        </m:sub>
                      </m:sSub>
                    </m:oMath>
                  </m:oMathPara>
                </a14:m>
                <a:endParaRPr lang="en-US" dirty="0"/>
              </a:p>
            </p:txBody>
          </p:sp>
        </mc:Choice>
        <mc:Fallback>
          <p:sp>
            <p:nvSpPr>
              <p:cNvPr id="106" name="TextBox 28">
                <a:extLst>
                  <a:ext uri="{FF2B5EF4-FFF2-40B4-BE49-F238E27FC236}">
                    <a16:creationId xmlns:a16="http://schemas.microsoft.com/office/drawing/2014/main" id="{D86F62DA-3984-6D6D-CFA6-E4819143807F}"/>
                  </a:ext>
                </a:extLst>
              </p:cNvPr>
              <p:cNvSpPr txBox="1">
                <a:spLocks noRot="1" noChangeAspect="1" noMove="1" noResize="1" noEditPoints="1" noAdjustHandles="1" noChangeArrowheads="1" noChangeShapeType="1" noTextEdit="1"/>
              </p:cNvSpPr>
              <p:nvPr/>
            </p:nvSpPr>
            <p:spPr>
              <a:xfrm>
                <a:off x="7562426" y="2216765"/>
                <a:ext cx="1093695" cy="436658"/>
              </a:xfrm>
              <a:prstGeom prst="rect">
                <a:avLst/>
              </a:prstGeom>
              <a:blipFill>
                <a:blip r:embed="rId26"/>
                <a:stretch>
                  <a:fillRect b="-14085"/>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08" name="Textfeld 107">
                <a:extLst>
                  <a:ext uri="{FF2B5EF4-FFF2-40B4-BE49-F238E27FC236}">
                    <a16:creationId xmlns:a16="http://schemas.microsoft.com/office/drawing/2014/main" id="{41EB3B3D-CA41-79E0-56A8-E260B0FD25E9}"/>
                  </a:ext>
                </a:extLst>
              </p:cNvPr>
              <p:cNvSpPr txBox="1"/>
              <p:nvPr/>
            </p:nvSpPr>
            <p:spPr>
              <a:xfrm>
                <a:off x="765778" y="5738051"/>
                <a:ext cx="1067208" cy="6347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𝜅</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num>
                        <m:den>
                          <m:r>
                            <a:rPr lang="en-GB" b="0" i="1" smtClean="0">
                              <a:latin typeface="Cambria Math" panose="02040503050406030204" pitchFamily="18" charset="0"/>
                              <a:ea typeface="Cambria Math" panose="02040503050406030204" pitchFamily="18" charset="0"/>
                            </a:rPr>
                            <m:t>𝜆</m:t>
                          </m:r>
                        </m:den>
                      </m:f>
                    </m:oMath>
                  </m:oMathPara>
                </a14:m>
                <a:endParaRPr lang="en-DE" dirty="0"/>
              </a:p>
            </p:txBody>
          </p:sp>
        </mc:Choice>
        <mc:Fallback>
          <p:sp>
            <p:nvSpPr>
              <p:cNvPr id="108" name="Textfeld 107">
                <a:extLst>
                  <a:ext uri="{FF2B5EF4-FFF2-40B4-BE49-F238E27FC236}">
                    <a16:creationId xmlns:a16="http://schemas.microsoft.com/office/drawing/2014/main" id="{41EB3B3D-CA41-79E0-56A8-E260B0FD25E9}"/>
                  </a:ext>
                </a:extLst>
              </p:cNvPr>
              <p:cNvSpPr txBox="1">
                <a:spLocks noRot="1" noChangeAspect="1" noMove="1" noResize="1" noEditPoints="1" noAdjustHandles="1" noChangeArrowheads="1" noChangeShapeType="1" noTextEdit="1"/>
              </p:cNvSpPr>
              <p:nvPr/>
            </p:nvSpPr>
            <p:spPr>
              <a:xfrm>
                <a:off x="765778" y="5738051"/>
                <a:ext cx="1067208" cy="634789"/>
              </a:xfrm>
              <a:prstGeom prst="rect">
                <a:avLst/>
              </a:prstGeom>
              <a:blipFill>
                <a:blip r:embed="rId27"/>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10" name="Textfeld 109">
                <a:extLst>
                  <a:ext uri="{FF2B5EF4-FFF2-40B4-BE49-F238E27FC236}">
                    <a16:creationId xmlns:a16="http://schemas.microsoft.com/office/drawing/2014/main" id="{20FB5579-C863-1D44-E3B0-EA2A1F0EFA6A}"/>
                  </a:ext>
                </a:extLst>
              </p:cNvPr>
              <p:cNvSpPr txBox="1"/>
              <p:nvPr/>
            </p:nvSpPr>
            <p:spPr>
              <a:xfrm>
                <a:off x="302585" y="4437447"/>
                <a:ext cx="254978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rPr>
                            <m:t>𝐴</m:t>
                          </m:r>
                        </m:e>
                        <m:sub>
                          <m:r>
                            <m:rPr>
                              <m:nor/>
                            </m:rPr>
                            <a:rPr lang="de-DE" i="0">
                              <a:latin typeface="Cambria Math" panose="02040503050406030204" pitchFamily="18" charset="0"/>
                            </a:rPr>
                            <m:t>meta</m:t>
                          </m:r>
                          <m:r>
                            <m:rPr>
                              <m:nor/>
                            </m:rPr>
                            <a:rPr lang="de-DE" i="0">
                              <a:latin typeface="Cambria Math" panose="02040503050406030204" pitchFamily="18" charset="0"/>
                            </a:rPr>
                            <m:t>−</m:t>
                          </m:r>
                          <m:r>
                            <m:rPr>
                              <m:nor/>
                            </m:rPr>
                            <a:rPr lang="de-DE" i="0">
                              <a:latin typeface="Cambria Math" panose="02040503050406030204" pitchFamily="18" charset="0"/>
                            </a:rPr>
                            <m:t>atom</m:t>
                          </m:r>
                          <m:r>
                            <m:rPr>
                              <m:nor/>
                            </m:rPr>
                            <a:rPr lang="de-DE" i="0">
                              <a:latin typeface="Cambria Math" panose="02040503050406030204" pitchFamily="18" charset="0"/>
                            </a:rPr>
                            <m:t> </m:t>
                          </m:r>
                        </m:sub>
                      </m:sSub>
                      <m:r>
                        <a:rPr lang="en-GB" b="0" i="1" smtClean="0">
                          <a:latin typeface="Cambria Math" panose="02040503050406030204" pitchFamily="18" charset="0"/>
                        </a:rPr>
                        <m:t>=</m:t>
                      </m:r>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𝑑</m:t>
                          </m:r>
                        </m:e>
                        <m:sub>
                          <m:r>
                            <a:rPr lang="de-DE" i="1" dirty="0">
                              <a:solidFill>
                                <a:prstClr val="black"/>
                              </a:solidFill>
                              <a:latin typeface="Cambria Math" panose="02040503050406030204" pitchFamily="18" charset="0"/>
                            </a:rPr>
                            <m:t>𝑥</m:t>
                          </m:r>
                        </m:sub>
                      </m:sSub>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𝑑</m:t>
                          </m:r>
                        </m:e>
                        <m:sub>
                          <m:r>
                            <a:rPr lang="en-GB" b="0" i="1" dirty="0" smtClean="0">
                              <a:solidFill>
                                <a:prstClr val="black"/>
                              </a:solidFill>
                              <a:latin typeface="Cambria Math" panose="02040503050406030204" pitchFamily="18" charset="0"/>
                            </a:rPr>
                            <m:t>𝑦</m:t>
                          </m:r>
                        </m:sub>
                      </m:sSub>
                    </m:oMath>
                  </m:oMathPara>
                </a14:m>
                <a:endParaRPr lang="en-DE" dirty="0"/>
              </a:p>
            </p:txBody>
          </p:sp>
        </mc:Choice>
        <mc:Fallback>
          <p:sp>
            <p:nvSpPr>
              <p:cNvPr id="110" name="Textfeld 109">
                <a:extLst>
                  <a:ext uri="{FF2B5EF4-FFF2-40B4-BE49-F238E27FC236}">
                    <a16:creationId xmlns:a16="http://schemas.microsoft.com/office/drawing/2014/main" id="{20FB5579-C863-1D44-E3B0-EA2A1F0EFA6A}"/>
                  </a:ext>
                </a:extLst>
              </p:cNvPr>
              <p:cNvSpPr txBox="1">
                <a:spLocks noRot="1" noChangeAspect="1" noMove="1" noResize="1" noEditPoints="1" noAdjustHandles="1" noChangeArrowheads="1" noChangeShapeType="1" noTextEdit="1"/>
              </p:cNvSpPr>
              <p:nvPr/>
            </p:nvSpPr>
            <p:spPr>
              <a:xfrm>
                <a:off x="302585" y="4437447"/>
                <a:ext cx="2549780" cy="391261"/>
              </a:xfrm>
              <a:prstGeom prst="rect">
                <a:avLst/>
              </a:prstGeom>
              <a:blipFill>
                <a:blip r:embed="rId28"/>
                <a:stretch>
                  <a:fillRect b="-3125"/>
                </a:stretch>
              </a:blipFill>
            </p:spPr>
            <p:txBody>
              <a:bodyPr/>
              <a:lstStyle/>
              <a:p>
                <a:r>
                  <a:rPr lang="en-DE">
                    <a:noFill/>
                  </a:rPr>
                  <a:t> </a:t>
                </a:r>
              </a:p>
            </p:txBody>
          </p:sp>
        </mc:Fallback>
      </mc:AlternateContent>
    </p:spTree>
    <p:extLst>
      <p:ext uri="{BB962C8B-B14F-4D97-AF65-F5344CB8AC3E}">
        <p14:creationId xmlns:p14="http://schemas.microsoft.com/office/powerpoint/2010/main" val="3865300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3721203" y="81814"/>
            <a:ext cx="2900728" cy="787680"/>
          </a:xfrm>
          <a:prstGeom prst="rect">
            <a:avLst/>
          </a:prstGeom>
          <a:noFill/>
          <a:ln w="0">
            <a:noFill/>
          </a:ln>
        </p:spPr>
        <p:txBody>
          <a:bodyPr anchor="ctr">
            <a:normAutofit/>
          </a:bodyPr>
          <a:lstStyle/>
          <a:p>
            <a:pPr algn="r">
              <a:lnSpc>
                <a:spcPct val="90000"/>
              </a:lnSpc>
              <a:buNone/>
            </a:pPr>
            <a:r>
              <a:rPr lang="en-GB" sz="2800" b="0" strike="noStrike" spc="-1" noProof="0" dirty="0">
                <a:solidFill>
                  <a:srgbClr val="000000"/>
                </a:solidFill>
                <a:latin typeface="Calibri Light"/>
              </a:rPr>
              <a:t>SNR evaluation</a:t>
            </a:r>
            <a:endParaRPr lang="en-GB" sz="2800" b="0" strike="noStrike" spc="-1" noProof="0" dirty="0">
              <a:solidFill>
                <a:srgbClr val="000000"/>
              </a:solidFill>
              <a:latin typeface="Calibri"/>
            </a:endParaRPr>
          </a:p>
        </p:txBody>
      </p:sp>
      <p:pic>
        <p:nvPicPr>
          <p:cNvPr id="6" name="Picture 5">
            <a:extLst>
              <a:ext uri="{FF2B5EF4-FFF2-40B4-BE49-F238E27FC236}">
                <a16:creationId xmlns:a16="http://schemas.microsoft.com/office/drawing/2014/main" id="{E44CE8F8-2B1A-1B8E-8D7A-CA269E41CEDF}"/>
              </a:ext>
            </a:extLst>
          </p:cNvPr>
          <p:cNvPicPr>
            <a:picLocks noChangeAspect="1"/>
          </p:cNvPicPr>
          <p:nvPr/>
        </p:nvPicPr>
        <p:blipFill>
          <a:blip r:embed="rId3"/>
          <a:stretch>
            <a:fillRect/>
          </a:stretch>
        </p:blipFill>
        <p:spPr>
          <a:xfrm>
            <a:off x="0" y="2374899"/>
            <a:ext cx="5005004" cy="4401287"/>
          </a:xfrm>
          <a:prstGeom prst="rect">
            <a:avLst/>
          </a:prstGeom>
        </p:spPr>
      </p:pic>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796033" y="0"/>
            <a:ext cx="3181522" cy="2150972"/>
          </a:xfrm>
          <a:prstGeom prst="rect">
            <a:avLst/>
          </a:prstGeom>
        </p:spPr>
      </p:pic>
      <p:pic>
        <p:nvPicPr>
          <p:cNvPr id="8" name="Graphic 7">
            <a:extLst>
              <a:ext uri="{FF2B5EF4-FFF2-40B4-BE49-F238E27FC236}">
                <a16:creationId xmlns:a16="http://schemas.microsoft.com/office/drawing/2014/main" id="{A7A5291B-B76E-359B-3AFA-028F219B9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1299" y="78246"/>
            <a:ext cx="5437701" cy="4557386"/>
          </a:xfrm>
          <a:prstGeom prst="rect">
            <a:avLst/>
          </a:prstGeom>
        </p:spPr>
      </p:pic>
      <p:pic>
        <p:nvPicPr>
          <p:cNvPr id="9" name="Graphic 8">
            <a:extLst>
              <a:ext uri="{FF2B5EF4-FFF2-40B4-BE49-F238E27FC236}">
                <a16:creationId xmlns:a16="http://schemas.microsoft.com/office/drawing/2014/main" id="{6B549C59-625C-36CA-FA6A-E3C2CC97E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4641" y="3139693"/>
            <a:ext cx="4093315" cy="3718307"/>
          </a:xfrm>
          <a:prstGeom prst="rect">
            <a:avLst/>
          </a:prstGeom>
        </p:spPr>
      </p:pic>
    </p:spTree>
    <p:extLst>
      <p:ext uri="{BB962C8B-B14F-4D97-AF65-F5344CB8AC3E}">
        <p14:creationId xmlns:p14="http://schemas.microsoft.com/office/powerpoint/2010/main" val="19893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Localizing</a:t>
            </a:r>
            <a:r>
              <a:rPr lang="en-GB" sz="2800" spc="-1" noProof="0" dirty="0">
                <a:solidFill>
                  <a:srgbClr val="000000"/>
                </a:solidFill>
                <a:latin typeface="Calibri Light"/>
              </a:rPr>
              <a:t> the MU</a:t>
            </a:r>
            <a:endParaRPr lang="en-GB" sz="2800" b="0" strike="noStrike" spc="-1" noProof="0" dirty="0">
              <a:solidFill>
                <a:srgbClr val="000000"/>
              </a:solidFill>
              <a:latin typeface="Calibri"/>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837958" y="1174336"/>
                <a:ext cx="1398524"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b="0" i="0" noProof="0" smtClean="0">
                              <a:latin typeface="Cambria Math" panose="02040503050406030204" pitchFamily="18" charset="0"/>
                            </a:rPr>
                            <m:t>loc</m:t>
                          </m:r>
                        </m:sub>
                      </m:sSub>
                      <m:r>
                        <a:rPr lang="en-GB" sz="1600" b="0" i="1" noProof="0" smtClean="0">
                          <a:latin typeface="Cambria Math" panose="02040503050406030204" pitchFamily="18" charset="0"/>
                        </a:rPr>
                        <m:t>=25.4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837958" y="1174336"/>
                <a:ext cx="1398524" cy="263790"/>
              </a:xfrm>
              <a:prstGeom prst="rect">
                <a:avLst/>
              </a:prstGeom>
              <a:blipFill>
                <a:blip r:embed="rId3"/>
                <a:stretch>
                  <a:fillRect l="-2174" r="-435" b="-27907"/>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958972" y="111280"/>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2707655" y="1202448"/>
                <a:ext cx="1338636" cy="258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noProof="0">
                              <a:latin typeface="Cambria Math" panose="02040503050406030204" pitchFamily="18" charset="0"/>
                            </a:rPr>
                            <m:t>IRS</m:t>
                          </m:r>
                        </m:sub>
                      </m:sSub>
                      <m:r>
                        <a:rPr lang="en-GB" sz="1600" b="0" i="1" noProof="0" smtClean="0">
                          <a:latin typeface="Cambria Math" panose="02040503050406030204" pitchFamily="18" charset="0"/>
                        </a:rPr>
                        <m:t>=0.8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2707655" y="1202448"/>
                <a:ext cx="1338636" cy="258789"/>
              </a:xfrm>
              <a:prstGeom prst="rect">
                <a:avLst/>
              </a:prstGeom>
              <a:blipFill>
                <a:blip r:embed="rId6"/>
                <a:stretch>
                  <a:fillRect l="-1818" r="-455" b="-25581"/>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8638" y="1217506"/>
                <a:ext cx="572785"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noProof="0" smtClean="0">
                              <a:solidFill>
                                <a:srgbClr val="C00000"/>
                              </a:solidFill>
                              <a:latin typeface="Cambria Math" panose="02040503050406030204" pitchFamily="18" charset="0"/>
                            </a:rPr>
                          </m:ctrlPr>
                        </m:sSubPr>
                        <m:e>
                          <m:r>
                            <a:rPr lang="en-GB" sz="1600" b="1" i="1" noProof="0">
                              <a:solidFill>
                                <a:srgbClr val="C00000"/>
                              </a:solidFill>
                              <a:latin typeface="Cambria Math" panose="02040503050406030204" pitchFamily="18" charset="0"/>
                            </a:rPr>
                            <m:t>𝑻</m:t>
                          </m:r>
                        </m:e>
                        <m:sub>
                          <m:r>
                            <m:rPr>
                              <m:nor/>
                            </m:rPr>
                            <a:rPr lang="en-GB" sz="1600" b="1" i="0" noProof="0" smtClean="0">
                              <a:solidFill>
                                <a:srgbClr val="C00000"/>
                              </a:solidFill>
                              <a:latin typeface="Cambria Math" panose="02040503050406030204" pitchFamily="18" charset="0"/>
                            </a:rPr>
                            <m:t>data</m:t>
                          </m:r>
                        </m:sub>
                      </m:sSub>
                    </m:oMath>
                  </m:oMathPara>
                </a14:m>
                <a:endParaRPr lang="en-GB" sz="1600" b="1" noProof="0" dirty="0">
                  <a:solidFill>
                    <a:srgbClr val="C00000"/>
                  </a:solidFill>
                </a:endParaRPr>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8638" y="1217506"/>
                <a:ext cx="572785" cy="263790"/>
              </a:xfrm>
              <a:prstGeom prst="rect">
                <a:avLst/>
              </a:prstGeom>
              <a:blipFill>
                <a:blip r:embed="rId8"/>
                <a:stretch>
                  <a:fillRect l="-6383" r="-6383" b="-27907"/>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94B576-81B7-F22E-DCA5-B705C6019E94}"/>
              </a:ext>
            </a:extLst>
          </p:cNvPr>
          <p:cNvSpPr txBox="1"/>
          <p:nvPr/>
        </p:nvSpPr>
        <p:spPr>
          <a:xfrm>
            <a:off x="360422" y="3178386"/>
            <a:ext cx="3807517" cy="1354217"/>
          </a:xfrm>
          <a:prstGeom prst="rect">
            <a:avLst/>
          </a:prstGeom>
          <a:noFill/>
          <a:ln>
            <a:solidFill>
              <a:schemeClr val="accent1"/>
            </a:solidFill>
          </a:ln>
        </p:spPr>
        <p:txBody>
          <a:bodyPr wrap="none" rtlCol="0">
            <a:spAutoFit/>
          </a:bodyPr>
          <a:lstStyle/>
          <a:p>
            <a:pPr>
              <a:spcAft>
                <a:spcPts val="1200"/>
              </a:spcAft>
            </a:pPr>
            <a:r>
              <a:rPr lang="en-GB" b="1" noProof="0" dirty="0"/>
              <a:t>Localizing the MU</a:t>
            </a:r>
          </a:p>
          <a:p>
            <a:pPr marL="285750" indent="-285750">
              <a:buFont typeface="Arial" panose="020B0604020202020204" pitchFamily="34" charset="0"/>
              <a:buChar char="•"/>
            </a:pPr>
            <a:r>
              <a:rPr lang="en-GB" noProof="0" dirty="0"/>
              <a:t>Square area of 3 m</a:t>
            </a:r>
          </a:p>
          <a:p>
            <a:pPr marL="285750" indent="-285750">
              <a:buFont typeface="Arial" panose="020B0604020202020204" pitchFamily="34" charset="0"/>
              <a:buChar char="•"/>
            </a:pPr>
            <a:r>
              <a:rPr lang="en-GB" noProof="0" dirty="0"/>
              <a:t>Total of search blocks → 12 x 12</a:t>
            </a:r>
          </a:p>
          <a:p>
            <a:pPr marL="285750" indent="-285750">
              <a:buFont typeface="Arial" panose="020B0604020202020204" pitchFamily="34" charset="0"/>
              <a:buChar char="•"/>
            </a:pPr>
            <a:r>
              <a:rPr lang="en-GB" noProof="0" dirty="0"/>
              <a:t>2 packets per block → 25.4 </a:t>
            </a:r>
            <a:r>
              <a:rPr lang="en-GB" noProof="0" dirty="0" err="1"/>
              <a:t>ms</a:t>
            </a:r>
            <a:endParaRPr lang="en-GB" noProof="0" dirty="0"/>
          </a:p>
        </p:txBody>
      </p:sp>
      <p:cxnSp>
        <p:nvCxnSpPr>
          <p:cNvPr id="6" name="Straight Arrow Connector 5">
            <a:extLst>
              <a:ext uri="{FF2B5EF4-FFF2-40B4-BE49-F238E27FC236}">
                <a16:creationId xmlns:a16="http://schemas.microsoft.com/office/drawing/2014/main" id="{0CCC46B4-525B-7D0D-62B6-53E9A37682AF}"/>
              </a:ext>
            </a:extLst>
          </p:cNvPr>
          <p:cNvCxnSpPr>
            <a:cxnSpLocks/>
          </p:cNvCxnSpPr>
          <p:nvPr/>
        </p:nvCxnSpPr>
        <p:spPr>
          <a:xfrm flipH="1">
            <a:off x="4678235" y="4312609"/>
            <a:ext cx="1855842" cy="1599366"/>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54E002-F6AF-D252-4A1D-B903CBED18CF}"/>
              </a:ext>
            </a:extLst>
          </p:cNvPr>
          <p:cNvCxnSpPr>
            <a:cxnSpLocks/>
          </p:cNvCxnSpPr>
          <p:nvPr/>
        </p:nvCxnSpPr>
        <p:spPr>
          <a:xfrm>
            <a:off x="6530937" y="4311274"/>
            <a:ext cx="3627081" cy="62695"/>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733CF9-8524-A404-796D-FBF9594FCE89}"/>
                  </a:ext>
                </a:extLst>
              </p:cNvPr>
              <p:cNvSpPr txBox="1"/>
              <p:nvPr/>
            </p:nvSpPr>
            <p:spPr>
              <a:xfrm>
                <a:off x="4272183" y="5627847"/>
                <a:ext cx="3992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𝑥</m:t>
                      </m:r>
                    </m:oMath>
                  </m:oMathPara>
                </a14:m>
                <a:endParaRPr lang="en-GB" sz="2000" i="1" noProof="0" dirty="0"/>
              </a:p>
            </p:txBody>
          </p:sp>
        </mc:Choice>
        <mc:Fallback xmlns="">
          <p:sp>
            <p:nvSpPr>
              <p:cNvPr id="8" name="TextBox 7">
                <a:extLst>
                  <a:ext uri="{FF2B5EF4-FFF2-40B4-BE49-F238E27FC236}">
                    <a16:creationId xmlns:a16="http://schemas.microsoft.com/office/drawing/2014/main" id="{E5733CF9-8524-A404-796D-FBF9594FCE89}"/>
                  </a:ext>
                </a:extLst>
              </p:cNvPr>
              <p:cNvSpPr txBox="1">
                <a:spLocks noRot="1" noChangeAspect="1" noMove="1" noResize="1" noEditPoints="1" noAdjustHandles="1" noChangeArrowheads="1" noChangeShapeType="1" noTextEdit="1"/>
              </p:cNvSpPr>
              <p:nvPr/>
            </p:nvSpPr>
            <p:spPr>
              <a:xfrm>
                <a:off x="4272183" y="5627847"/>
                <a:ext cx="399212" cy="400110"/>
              </a:xfrm>
              <a:prstGeom prst="rect">
                <a:avLst/>
              </a:prstGeom>
              <a:blipFill>
                <a:blip r:embed="rId9"/>
                <a:stretch>
                  <a:fillRect/>
                </a:stretch>
              </a:blipFill>
            </p:spPr>
            <p:txBody>
              <a:bodyPr/>
              <a:lstStyle/>
              <a:p>
                <a:r>
                  <a:rPr lang="LID4096">
                    <a:noFill/>
                  </a:rPr>
                  <a:t> </a:t>
                </a:r>
              </a:p>
            </p:txBody>
          </p:sp>
        </mc:Fallback>
      </mc:AlternateContent>
      <p:cxnSp>
        <p:nvCxnSpPr>
          <p:cNvPr id="15" name="Straight Connector 14">
            <a:extLst>
              <a:ext uri="{FF2B5EF4-FFF2-40B4-BE49-F238E27FC236}">
                <a16:creationId xmlns:a16="http://schemas.microsoft.com/office/drawing/2014/main" id="{6DA20E45-A735-1355-9635-D6969C7A4C6C}"/>
              </a:ext>
            </a:extLst>
          </p:cNvPr>
          <p:cNvCxnSpPr/>
          <p:nvPr/>
        </p:nvCxnSpPr>
        <p:spPr>
          <a:xfrm flipH="1">
            <a:off x="5366483" y="4303202"/>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884A76-785A-630A-0F03-B58E2EF8D84A}"/>
              </a:ext>
            </a:extLst>
          </p:cNvPr>
          <p:cNvCxnSpPr/>
          <p:nvPr/>
        </p:nvCxnSpPr>
        <p:spPr>
          <a:xfrm flipH="1">
            <a:off x="5966849" y="4335533"/>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24B275-8BF7-5016-E658-5F8EDED742D3}"/>
              </a:ext>
            </a:extLst>
          </p:cNvPr>
          <p:cNvCxnSpPr>
            <a:cxnSpLocks/>
          </p:cNvCxnSpPr>
          <p:nvPr/>
        </p:nvCxnSpPr>
        <p:spPr>
          <a:xfrm flipH="1">
            <a:off x="6619128" y="4335533"/>
            <a:ext cx="1664530" cy="1601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6794FB-4828-7A10-2DD1-1B6B8B9B2040}"/>
              </a:ext>
            </a:extLst>
          </p:cNvPr>
          <p:cNvCxnSpPr/>
          <p:nvPr/>
        </p:nvCxnSpPr>
        <p:spPr>
          <a:xfrm flipH="1">
            <a:off x="7204553" y="4348031"/>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63152-42A4-110F-0E2D-5E61CBA18145}"/>
              </a:ext>
            </a:extLst>
          </p:cNvPr>
          <p:cNvCxnSpPr>
            <a:cxnSpLocks/>
          </p:cNvCxnSpPr>
          <p:nvPr/>
        </p:nvCxnSpPr>
        <p:spPr>
          <a:xfrm flipH="1">
            <a:off x="6145643" y="4613762"/>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7ED1EC-2BEB-7E1E-DE6B-D90E9099C998}"/>
              </a:ext>
            </a:extLst>
          </p:cNvPr>
          <p:cNvCxnSpPr>
            <a:cxnSpLocks/>
          </p:cNvCxnSpPr>
          <p:nvPr/>
        </p:nvCxnSpPr>
        <p:spPr>
          <a:xfrm flipH="1">
            <a:off x="5828746" y="4925001"/>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A60581-653A-B2F0-53D5-9B2F8B06EBB2}"/>
              </a:ext>
            </a:extLst>
          </p:cNvPr>
          <p:cNvCxnSpPr>
            <a:cxnSpLocks/>
          </p:cNvCxnSpPr>
          <p:nvPr/>
        </p:nvCxnSpPr>
        <p:spPr>
          <a:xfrm flipH="1">
            <a:off x="5484691" y="5230246"/>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776F3E-EC1A-EEF4-3693-CF1F67AAC62A}"/>
              </a:ext>
            </a:extLst>
          </p:cNvPr>
          <p:cNvCxnSpPr>
            <a:cxnSpLocks/>
          </p:cNvCxnSpPr>
          <p:nvPr/>
        </p:nvCxnSpPr>
        <p:spPr>
          <a:xfrm flipH="1">
            <a:off x="5022177" y="5571110"/>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061232-194D-5F4B-2BFD-F1A98C1BB89E}"/>
              </a:ext>
            </a:extLst>
          </p:cNvPr>
          <p:cNvSpPr txBox="1"/>
          <p:nvPr/>
        </p:nvSpPr>
        <p:spPr>
          <a:xfrm>
            <a:off x="7843889" y="3653086"/>
            <a:ext cx="569387" cy="369332"/>
          </a:xfrm>
          <a:prstGeom prst="rect">
            <a:avLst/>
          </a:prstGeom>
          <a:noFill/>
        </p:spPr>
        <p:txBody>
          <a:bodyPr wrap="none" rtlCol="0">
            <a:spAutoFit/>
          </a:bodyPr>
          <a:lstStyle/>
          <a:p>
            <a:r>
              <a:rPr lang="en-GB" noProof="0" dirty="0"/>
              <a:t>3 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0685BE6-B489-3C21-38B8-752D60B969F0}"/>
                  </a:ext>
                </a:extLst>
              </p:cNvPr>
              <p:cNvSpPr txBox="1"/>
              <p:nvPr/>
            </p:nvSpPr>
            <p:spPr>
              <a:xfrm>
                <a:off x="10132530" y="4287962"/>
                <a:ext cx="4038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𝑦</m:t>
                      </m:r>
                    </m:oMath>
                  </m:oMathPara>
                </a14:m>
                <a:endParaRPr lang="en-GB" sz="2000" i="1" noProof="0" dirty="0"/>
              </a:p>
            </p:txBody>
          </p:sp>
        </mc:Choice>
        <mc:Fallback xmlns="">
          <p:sp>
            <p:nvSpPr>
              <p:cNvPr id="37" name="TextBox 36">
                <a:extLst>
                  <a:ext uri="{FF2B5EF4-FFF2-40B4-BE49-F238E27FC236}">
                    <a16:creationId xmlns:a16="http://schemas.microsoft.com/office/drawing/2014/main" id="{B0685BE6-B489-3C21-38B8-752D60B969F0}"/>
                  </a:ext>
                </a:extLst>
              </p:cNvPr>
              <p:cNvSpPr txBox="1">
                <a:spLocks noRot="1" noChangeAspect="1" noMove="1" noResize="1" noEditPoints="1" noAdjustHandles="1" noChangeArrowheads="1" noChangeShapeType="1" noTextEdit="1"/>
              </p:cNvSpPr>
              <p:nvPr/>
            </p:nvSpPr>
            <p:spPr>
              <a:xfrm>
                <a:off x="10132530" y="4287962"/>
                <a:ext cx="403828" cy="400110"/>
              </a:xfrm>
              <a:prstGeom prst="rect">
                <a:avLst/>
              </a:prstGeom>
              <a:blipFill>
                <a:blip r:embed="rId10"/>
                <a:stretch>
                  <a:fillRect b="-10606"/>
                </a:stretch>
              </a:blipFill>
            </p:spPr>
            <p:txBody>
              <a:bodyPr/>
              <a:lstStyle/>
              <a:p>
                <a:r>
                  <a:rPr lang="LID4096">
                    <a:noFill/>
                  </a:rPr>
                  <a:t> </a:t>
                </a:r>
              </a:p>
            </p:txBody>
          </p:sp>
        </mc:Fallback>
      </mc:AlternateContent>
      <p:cxnSp>
        <p:nvCxnSpPr>
          <p:cNvPr id="41" name="Straight Arrow Connector 40">
            <a:extLst>
              <a:ext uri="{FF2B5EF4-FFF2-40B4-BE49-F238E27FC236}">
                <a16:creationId xmlns:a16="http://schemas.microsoft.com/office/drawing/2014/main" id="{31D0724D-10BE-A501-6A5D-B1F89CD2B023}"/>
              </a:ext>
            </a:extLst>
          </p:cNvPr>
          <p:cNvCxnSpPr>
            <a:cxnSpLocks/>
          </p:cNvCxnSpPr>
          <p:nvPr/>
        </p:nvCxnSpPr>
        <p:spPr>
          <a:xfrm flipV="1">
            <a:off x="4671395" y="4116481"/>
            <a:ext cx="1637975" cy="1454629"/>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655FB70-09A9-861F-7C38-673B1D3099BF}"/>
              </a:ext>
            </a:extLst>
          </p:cNvPr>
          <p:cNvSpPr txBox="1"/>
          <p:nvPr/>
        </p:nvSpPr>
        <p:spPr>
          <a:xfrm>
            <a:off x="4964328" y="4510590"/>
            <a:ext cx="569387" cy="369332"/>
          </a:xfrm>
          <a:prstGeom prst="rect">
            <a:avLst/>
          </a:prstGeom>
          <a:noFill/>
        </p:spPr>
        <p:txBody>
          <a:bodyPr wrap="none" rtlCol="0">
            <a:spAutoFit/>
          </a:bodyPr>
          <a:lstStyle/>
          <a:p>
            <a:r>
              <a:rPr lang="en-GB" noProof="0" dirty="0"/>
              <a:t>3 m</a:t>
            </a:r>
          </a:p>
        </p:txBody>
      </p:sp>
      <p:cxnSp>
        <p:nvCxnSpPr>
          <p:cNvPr id="45" name="Straight Arrow Connector 44">
            <a:extLst>
              <a:ext uri="{FF2B5EF4-FFF2-40B4-BE49-F238E27FC236}">
                <a16:creationId xmlns:a16="http://schemas.microsoft.com/office/drawing/2014/main" id="{66426FB4-A889-A6EE-67C5-CADABB771876}"/>
              </a:ext>
            </a:extLst>
          </p:cNvPr>
          <p:cNvCxnSpPr>
            <a:cxnSpLocks/>
          </p:cNvCxnSpPr>
          <p:nvPr/>
        </p:nvCxnSpPr>
        <p:spPr>
          <a:xfrm>
            <a:off x="6619128" y="4067107"/>
            <a:ext cx="2804160" cy="42393"/>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DE2099E-6B8B-8D14-DFEA-FA7A6A046E09}"/>
              </a:ext>
            </a:extLst>
          </p:cNvPr>
          <p:cNvSpPr txBox="1"/>
          <p:nvPr/>
        </p:nvSpPr>
        <p:spPr>
          <a:xfrm>
            <a:off x="81542" y="6367303"/>
            <a:ext cx="10278906" cy="430887"/>
          </a:xfrm>
          <a:prstGeom prst="rect">
            <a:avLst/>
          </a:prstGeom>
          <a:noFill/>
        </p:spPr>
        <p:txBody>
          <a:bodyPr wrap="square">
            <a:spAutoFit/>
          </a:bodyPr>
          <a:lstStyle/>
          <a:p>
            <a:r>
              <a:rPr lang="en-GB" sz="1100" noProof="0" dirty="0"/>
              <a:t>[1] G. Zhang, D. Zhang, Y. He, J. Chen, F. Zhou, and Y. Chen, “Multi-Person Passive </a:t>
            </a:r>
            <a:r>
              <a:rPr lang="en-GB" sz="1100" noProof="0" dirty="0" err="1"/>
              <a:t>WiFi</a:t>
            </a:r>
            <a:r>
              <a:rPr lang="en-GB" sz="1100" noProof="0" dirty="0"/>
              <a:t> Indoor Localization With Intelligent </a:t>
            </a:r>
            <a:r>
              <a:rPr lang="en-GB" sz="1100" noProof="0" dirty="0" err="1"/>
              <a:t>ReflectingSurface</a:t>
            </a:r>
            <a:r>
              <a:rPr lang="en-GB" sz="1100" noProof="0" dirty="0"/>
              <a:t>,” IEEE Transactions on Wireless Communications, vol. 22,no. 10, pp. 6534–6546, Oct. 2023.</a:t>
            </a:r>
          </a:p>
        </p:txBody>
      </p:sp>
      <p:sp>
        <p:nvSpPr>
          <p:cNvPr id="57" name="TextBox 56">
            <a:extLst>
              <a:ext uri="{FF2B5EF4-FFF2-40B4-BE49-F238E27FC236}">
                <a16:creationId xmlns:a16="http://schemas.microsoft.com/office/drawing/2014/main" id="{E39657F0-5794-1E83-64E4-2547755ABB7A}"/>
              </a:ext>
            </a:extLst>
          </p:cNvPr>
          <p:cNvSpPr txBox="1"/>
          <p:nvPr/>
        </p:nvSpPr>
        <p:spPr>
          <a:xfrm>
            <a:off x="352275" y="4764390"/>
            <a:ext cx="2512226" cy="800219"/>
          </a:xfrm>
          <a:prstGeom prst="rect">
            <a:avLst/>
          </a:prstGeom>
          <a:noFill/>
          <a:ln>
            <a:solidFill>
              <a:schemeClr val="accent1"/>
            </a:solidFill>
          </a:ln>
        </p:spPr>
        <p:txBody>
          <a:bodyPr wrap="none" rtlCol="0">
            <a:spAutoFit/>
          </a:bodyPr>
          <a:lstStyle/>
          <a:p>
            <a:pPr>
              <a:spcAft>
                <a:spcPts val="1200"/>
              </a:spcAft>
            </a:pPr>
            <a:r>
              <a:rPr lang="en-GB" b="1" noProof="0" dirty="0"/>
              <a:t>Configuring the IRS</a:t>
            </a:r>
          </a:p>
          <a:p>
            <a:pPr marL="285750" indent="-285750">
              <a:buFont typeface="Arial" panose="020B0604020202020204" pitchFamily="34" charset="0"/>
              <a:buChar char="•"/>
            </a:pPr>
            <a:r>
              <a:rPr lang="en-GB" noProof="0" dirty="0"/>
              <a:t>1 packets → 0.8 </a:t>
            </a:r>
            <a:r>
              <a:rPr lang="en-GB" noProof="0" dirty="0" err="1"/>
              <a:t>ms</a:t>
            </a:r>
            <a:endParaRPr lang="en-GB" noProof="0" dirty="0"/>
          </a:p>
        </p:txBody>
      </p:sp>
    </p:spTree>
    <p:extLst>
      <p:ext uri="{BB962C8B-B14F-4D97-AF65-F5344CB8AC3E}">
        <p14:creationId xmlns:p14="http://schemas.microsoft.com/office/powerpoint/2010/main" val="28187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4"/>
                                        </p:tgtEl>
                                        <p:attrNameLst>
                                          <p:attrName>style.visibility</p:attrName>
                                        </p:attrNameLst>
                                      </p:cBhvr>
                                      <p:to>
                                        <p:strVal val="visible"/>
                                      </p:to>
                                    </p:set>
                                    <p:animEffect transition="in" filter="fade">
                                      <p:cBhvr>
                                        <p:cTn id="35" dur="500"/>
                                        <p:tgtEl>
                                          <p:spTgt spid="2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fade">
                                      <p:cBhvr>
                                        <p:cTn id="38" dur="500"/>
                                        <p:tgtEl>
                                          <p:spTgt spid="255"/>
                                        </p:tgtEl>
                                      </p:cBhvr>
                                    </p:animEffect>
                                  </p:childTnLst>
                                </p:cTn>
                              </p:par>
                              <p:par>
                                <p:cTn id="39" presetID="10" presetClass="entr" presetSubtype="0" fill="hold" nodeType="withEffect">
                                  <p:stCondLst>
                                    <p:cond delay="0"/>
                                  </p:stCondLst>
                                  <p:childTnLst>
                                    <p:set>
                                      <p:cBhvr>
                                        <p:cTn id="40" dur="1" fill="hold">
                                          <p:stCondLst>
                                            <p:cond delay="0"/>
                                          </p:stCondLst>
                                        </p:cTn>
                                        <p:tgtEl>
                                          <p:spTgt spid="256"/>
                                        </p:tgtEl>
                                        <p:attrNameLst>
                                          <p:attrName>style.visibility</p:attrName>
                                        </p:attrNameLst>
                                      </p:cBhvr>
                                      <p:to>
                                        <p:strVal val="visible"/>
                                      </p:to>
                                    </p:set>
                                    <p:animEffect transition="in" filter="fade">
                                      <p:cBhvr>
                                        <p:cTn id="41" dur="500"/>
                                        <p:tgtEl>
                                          <p:spTgt spid="2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fade">
                                      <p:cBhvr>
                                        <p:cTn id="44" dur="500"/>
                                        <p:tgtEl>
                                          <p:spTgt spid="2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2"/>
                                        </p:tgtEl>
                                        <p:attrNameLst>
                                          <p:attrName>style.visibility</p:attrName>
                                        </p:attrNameLst>
                                      </p:cBhvr>
                                      <p:to>
                                        <p:strVal val="visible"/>
                                      </p:to>
                                    </p:set>
                                    <p:animEffect transition="in" filter="fade">
                                      <p:cBhvr>
                                        <p:cTn id="47"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p:bldP spid="21" grpId="0"/>
      <p:bldP spid="240" grpId="0"/>
      <p:bldP spid="241" grpId="0" animBg="1"/>
      <p:bldP spid="254" grpId="0" animBg="1"/>
      <p:bldP spid="255" grpId="0"/>
      <p:bldP spid="261" grpId="0"/>
      <p:bldP spid="26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97426"/>
            <a:ext cx="8068863"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72</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2"/>
                <a:stretch>
                  <a:fillRect l="-1597" t="-2365" b="-27027"/>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91A4F349-409B-5B47-81E3-2B3C68736C46}"/>
              </a:ext>
            </a:extLst>
          </p:cNvPr>
          <p:cNvPicPr>
            <a:picLocks noChangeAspect="1"/>
          </p:cNvPicPr>
          <p:nvPr/>
        </p:nvPicPr>
        <p:blipFill>
          <a:blip r:embed="rId3"/>
          <a:stretch>
            <a:fillRect/>
          </a:stretch>
        </p:blipFill>
        <p:spPr>
          <a:xfrm>
            <a:off x="5965059" y="2038017"/>
            <a:ext cx="6109751" cy="3746823"/>
          </a:xfrm>
          <a:prstGeom prst="rect">
            <a:avLst/>
          </a:prstGeom>
        </p:spPr>
      </p:pic>
      <p:pic>
        <p:nvPicPr>
          <p:cNvPr id="3" name="Picture 2">
            <a:extLst>
              <a:ext uri="{FF2B5EF4-FFF2-40B4-BE49-F238E27FC236}">
                <a16:creationId xmlns:a16="http://schemas.microsoft.com/office/drawing/2014/main" id="{8943A67A-0B8A-966C-BA73-72E70C8C0D12}"/>
              </a:ext>
            </a:extLst>
          </p:cNvPr>
          <p:cNvPicPr>
            <a:picLocks noChangeAspect="1"/>
          </p:cNvPicPr>
          <p:nvPr/>
        </p:nvPicPr>
        <p:blipFill>
          <a:blip r:embed="rId4"/>
          <a:stretch>
            <a:fillRect/>
          </a:stretch>
        </p:blipFill>
        <p:spPr>
          <a:xfrm>
            <a:off x="607597" y="3380901"/>
            <a:ext cx="5047863" cy="3477099"/>
          </a:xfrm>
          <a:prstGeom prst="rect">
            <a:avLst/>
          </a:prstGeom>
        </p:spPr>
      </p:pic>
    </p:spTree>
    <p:extLst>
      <p:ext uri="{BB962C8B-B14F-4D97-AF65-F5344CB8AC3E}">
        <p14:creationId xmlns:p14="http://schemas.microsoft.com/office/powerpoint/2010/main" val="14655164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0FB933-A7D6-CF45-3718-23C4FFB29706}"/>
              </a:ext>
            </a:extLst>
          </p:cNvPr>
          <p:cNvPicPr>
            <a:picLocks noChangeAspect="1"/>
          </p:cNvPicPr>
          <p:nvPr/>
        </p:nvPicPr>
        <p:blipFill>
          <a:blip r:embed="rId2"/>
          <a:stretch>
            <a:fillRect/>
          </a:stretch>
        </p:blipFill>
        <p:spPr>
          <a:xfrm>
            <a:off x="5971387" y="1347537"/>
            <a:ext cx="6220613" cy="4618095"/>
          </a:xfrm>
          <a:prstGeom prst="rect">
            <a:avLst/>
          </a:prstGeom>
        </p:spPr>
      </p:pic>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136525"/>
            <a:ext cx="8909691"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73</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3"/>
                <a:stretch>
                  <a:fillRect l="-1597" t="-2365" b="-27027"/>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42F2EA4-9A9E-8E88-8070-2B5537C2D356}"/>
              </a:ext>
            </a:extLst>
          </p:cNvPr>
          <p:cNvPicPr>
            <a:picLocks noChangeAspect="1"/>
          </p:cNvPicPr>
          <p:nvPr/>
        </p:nvPicPr>
        <p:blipFill>
          <a:blip r:embed="rId4"/>
          <a:stretch>
            <a:fillRect/>
          </a:stretch>
        </p:blipFill>
        <p:spPr>
          <a:xfrm>
            <a:off x="500089" y="3429000"/>
            <a:ext cx="5047863" cy="3477099"/>
          </a:xfrm>
          <a:prstGeom prst="rect">
            <a:avLst/>
          </a:prstGeom>
        </p:spPr>
      </p:pic>
    </p:spTree>
    <p:extLst>
      <p:ext uri="{BB962C8B-B14F-4D97-AF65-F5344CB8AC3E}">
        <p14:creationId xmlns:p14="http://schemas.microsoft.com/office/powerpoint/2010/main" val="19278345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DB89D9BD-DCEC-49A4-3B06-41CBB5A1C78F}"/>
              </a:ext>
            </a:extLst>
          </p:cNvPr>
          <p:cNvPicPr>
            <a:picLocks noChangeAspect="1"/>
          </p:cNvPicPr>
          <p:nvPr/>
        </p:nvPicPr>
        <p:blipFill>
          <a:blip r:embed="rId2"/>
          <a:stretch>
            <a:fillRect/>
          </a:stretch>
        </p:blipFill>
        <p:spPr>
          <a:xfrm>
            <a:off x="36735" y="1273105"/>
            <a:ext cx="5986911" cy="4407605"/>
          </a:xfrm>
          <a:prstGeom prst="rect">
            <a:avLst/>
          </a:prstGeom>
        </p:spPr>
      </p:pic>
      <p:sp>
        <p:nvSpPr>
          <p:cNvPr id="2" name="TextBox 1">
            <a:extLst>
              <a:ext uri="{FF2B5EF4-FFF2-40B4-BE49-F238E27FC236}">
                <a16:creationId xmlns:a16="http://schemas.microsoft.com/office/drawing/2014/main" id="{55D766AF-72FE-6F1E-A731-A4967D3B9DDD}"/>
              </a:ext>
            </a:extLst>
          </p:cNvPr>
          <p:cNvSpPr txBox="1"/>
          <p:nvPr/>
        </p:nvSpPr>
        <p:spPr>
          <a:xfrm>
            <a:off x="6410425" y="1457595"/>
            <a:ext cx="4448654" cy="369332"/>
          </a:xfrm>
          <a:prstGeom prst="rect">
            <a:avLst/>
          </a:prstGeom>
          <a:noFill/>
        </p:spPr>
        <p:txBody>
          <a:bodyPr wrap="none" rtlCol="0">
            <a:spAutoFit/>
          </a:bodyPr>
          <a:lstStyle/>
          <a:p>
            <a:pPr marL="285750" indent="-285750">
              <a:buFont typeface="Wingdings" panose="05000000000000000000" pitchFamily="2" charset="2"/>
              <a:buChar char="§"/>
            </a:pPr>
            <a:r>
              <a:rPr lang="en-GB" noProof="0" dirty="0"/>
              <a:t>Significant Impact of Overhead →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7B27D3FD-053E-3608-DEA5-4E7E1F982B2B}"/>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3283249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83779" y="208854"/>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1035000" y="3755520"/>
            <a:ext cx="3470760" cy="259704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5255491" y="787680"/>
            <a:ext cx="6801193" cy="546762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308610" y="337596"/>
            <a:ext cx="328041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685800" y="3646170"/>
            <a:ext cx="4048560" cy="284355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6858000" y="0"/>
            <a:ext cx="5141534" cy="4133391"/>
          </a:xfrm>
          <a:prstGeom prst="rect">
            <a:avLst/>
          </a:prstGeom>
        </p:spPr>
      </p:pic>
      <p:sp>
        <p:nvSpPr>
          <p:cNvPr id="4" name="TextBox 3">
            <a:extLst>
              <a:ext uri="{FF2B5EF4-FFF2-40B4-BE49-F238E27FC236}">
                <a16:creationId xmlns:a16="http://schemas.microsoft.com/office/drawing/2014/main" id="{F6E97BCE-3FF8-3C93-22A0-60C5D4A1B2BB}"/>
              </a:ext>
            </a:extLst>
          </p:cNvPr>
          <p:cNvSpPr txBox="1"/>
          <p:nvPr/>
        </p:nvSpPr>
        <p:spPr>
          <a:xfrm>
            <a:off x="476010" y="1462872"/>
            <a:ext cx="6160770" cy="1508105"/>
          </a:xfrm>
          <a:prstGeom prst="rect">
            <a:avLst/>
          </a:prstGeom>
          <a:noFill/>
        </p:spPr>
        <p:txBody>
          <a:bodyPr wrap="square">
            <a:spAutoFit/>
          </a:bodyPr>
          <a:lstStyle/>
          <a:p>
            <a:pPr marL="342900" indent="-342900">
              <a:spcBef>
                <a:spcPts val="600"/>
              </a:spcBef>
              <a:spcAft>
                <a:spcPts val="600"/>
              </a:spcAft>
              <a:buFont typeface="+mj-lt"/>
              <a:buAutoNum type="arabicPeriod"/>
            </a:pPr>
            <a:r>
              <a:rPr lang="en-GB" sz="2400" b="0" i="0" u="none" strike="noStrike" baseline="0" noProof="0" dirty="0">
                <a:latin typeface="NimbusRomNo9L-Regu"/>
              </a:rPr>
              <a:t>Errors-free transmissions</a:t>
            </a:r>
          </a:p>
          <a:p>
            <a:pPr marL="342900" indent="-342900">
              <a:spcBef>
                <a:spcPts val="600"/>
              </a:spcBef>
              <a:spcAft>
                <a:spcPts val="600"/>
              </a:spcAft>
              <a:buFont typeface="+mj-lt"/>
              <a:buAutoNum type="arabicPeriod"/>
            </a:pPr>
            <a:r>
              <a:rPr lang="en-GB" sz="2400" b="0" i="0" u="none" strike="noStrike" baseline="0" noProof="0" dirty="0">
                <a:latin typeface="NimbusRomNo9L-Regu"/>
              </a:rPr>
              <a:t>Transmissions with errors</a:t>
            </a:r>
            <a:endParaRPr lang="en-GB" sz="2400" noProof="0" dirty="0">
              <a:latin typeface="NimbusRomNo9L-Regu"/>
            </a:endParaRPr>
          </a:p>
          <a:p>
            <a:pPr marL="342900" indent="-342900">
              <a:spcBef>
                <a:spcPts val="600"/>
              </a:spcBef>
              <a:spcAft>
                <a:spcPts val="600"/>
              </a:spcAft>
              <a:buFont typeface="+mj-lt"/>
              <a:buAutoNum type="arabicPeriod"/>
            </a:pPr>
            <a:r>
              <a:rPr lang="en-GB" sz="2400" b="0" i="0" u="none" strike="noStrike" baseline="0" noProof="0" dirty="0">
                <a:latin typeface="NimbusRomNo9L-Regu"/>
              </a:rPr>
              <a:t>Interruption of transmissions</a:t>
            </a:r>
            <a:endParaRPr lang="en-GB" sz="2400" noProof="0" dirty="0"/>
          </a:p>
        </p:txBody>
      </p:sp>
      <p:pic>
        <p:nvPicPr>
          <p:cNvPr id="5" name="Picture 5">
            <a:extLst>
              <a:ext uri="{FF2B5EF4-FFF2-40B4-BE49-F238E27FC236}">
                <a16:creationId xmlns:a16="http://schemas.microsoft.com/office/drawing/2014/main" id="{92AA2D40-3853-A15A-FC84-112452D296AF}"/>
              </a:ext>
            </a:extLst>
          </p:cNvPr>
          <p:cNvPicPr/>
          <p:nvPr/>
        </p:nvPicPr>
        <p:blipFill>
          <a:blip r:embed="rId4"/>
          <a:stretch/>
        </p:blipFill>
        <p:spPr>
          <a:xfrm>
            <a:off x="5453161" y="4236764"/>
            <a:ext cx="2815920" cy="880560"/>
          </a:xfrm>
          <a:prstGeom prst="rect">
            <a:avLst/>
          </a:prstGeom>
          <a:ln w="0">
            <a:noFill/>
          </a:ln>
        </p:spPr>
      </p:pic>
      <p:pic>
        <p:nvPicPr>
          <p:cNvPr id="6" name="Picture 7">
            <a:extLst>
              <a:ext uri="{FF2B5EF4-FFF2-40B4-BE49-F238E27FC236}">
                <a16:creationId xmlns:a16="http://schemas.microsoft.com/office/drawing/2014/main" id="{19EB9392-9646-494A-7957-4BF69932B98F}"/>
              </a:ext>
            </a:extLst>
          </p:cNvPr>
          <p:cNvPicPr/>
          <p:nvPr/>
        </p:nvPicPr>
        <p:blipFill>
          <a:blip r:embed="rId5"/>
          <a:stretch/>
        </p:blipFill>
        <p:spPr>
          <a:xfrm>
            <a:off x="5334001" y="4975484"/>
            <a:ext cx="2130120" cy="831240"/>
          </a:xfrm>
          <a:prstGeom prst="rect">
            <a:avLst/>
          </a:prstGeom>
          <a:ln w="0">
            <a:noFill/>
          </a:ln>
        </p:spPr>
      </p:pic>
      <p:pic>
        <p:nvPicPr>
          <p:cNvPr id="7" name="Picture 9">
            <a:extLst>
              <a:ext uri="{FF2B5EF4-FFF2-40B4-BE49-F238E27FC236}">
                <a16:creationId xmlns:a16="http://schemas.microsoft.com/office/drawing/2014/main" id="{AD87E574-0A5D-D1B2-CDC8-BF0798AFE18B}"/>
              </a:ext>
            </a:extLst>
          </p:cNvPr>
          <p:cNvPicPr/>
          <p:nvPr/>
        </p:nvPicPr>
        <p:blipFill>
          <a:blip r:embed="rId6"/>
          <a:stretch/>
        </p:blipFill>
        <p:spPr>
          <a:xfrm>
            <a:off x="5552521" y="6040724"/>
            <a:ext cx="1396080" cy="377640"/>
          </a:xfrm>
          <a:prstGeom prst="rect">
            <a:avLst/>
          </a:prstGeom>
          <a:ln w="0">
            <a:noFill/>
          </a:ln>
        </p:spPr>
      </p:pic>
      <p:sp>
        <p:nvSpPr>
          <p:cNvPr id="8" name="TextBox 10">
            <a:extLst>
              <a:ext uri="{FF2B5EF4-FFF2-40B4-BE49-F238E27FC236}">
                <a16:creationId xmlns:a16="http://schemas.microsoft.com/office/drawing/2014/main" id="{37614DC6-6987-962C-7326-0322C4125C0D}"/>
              </a:ext>
            </a:extLst>
          </p:cNvPr>
          <p:cNvSpPr/>
          <p:nvPr/>
        </p:nvSpPr>
        <p:spPr>
          <a:xfrm>
            <a:off x="8480401" y="37032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9" name="TextBox 11">
            <a:extLst>
              <a:ext uri="{FF2B5EF4-FFF2-40B4-BE49-F238E27FC236}">
                <a16:creationId xmlns:a16="http://schemas.microsoft.com/office/drawing/2014/main" id="{9CBB7C58-5498-A1FD-44B8-4956E588A992}"/>
              </a:ext>
            </a:extLst>
          </p:cNvPr>
          <p:cNvSpPr/>
          <p:nvPr/>
        </p:nvSpPr>
        <p:spPr>
          <a:xfrm>
            <a:off x="8486161" y="442036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10" name="TextBox 12">
            <a:extLst>
              <a:ext uri="{FF2B5EF4-FFF2-40B4-BE49-F238E27FC236}">
                <a16:creationId xmlns:a16="http://schemas.microsoft.com/office/drawing/2014/main" id="{FA7BD31A-14B9-76FE-015D-CA800B380C65}"/>
              </a:ext>
            </a:extLst>
          </p:cNvPr>
          <p:cNvSpPr/>
          <p:nvPr/>
        </p:nvSpPr>
        <p:spPr>
          <a:xfrm>
            <a:off x="8480401" y="513712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11" name="Picture 14">
            <a:extLst>
              <a:ext uri="{FF2B5EF4-FFF2-40B4-BE49-F238E27FC236}">
                <a16:creationId xmlns:a16="http://schemas.microsoft.com/office/drawing/2014/main" id="{E966B1AD-085B-86D2-5213-6DCABA326791}"/>
              </a:ext>
            </a:extLst>
          </p:cNvPr>
          <p:cNvPicPr/>
          <p:nvPr/>
        </p:nvPicPr>
        <p:blipFill>
          <a:blip r:embed="rId7"/>
          <a:srcRect t="8531"/>
          <a:stretch/>
        </p:blipFill>
        <p:spPr>
          <a:xfrm>
            <a:off x="5552521" y="3732404"/>
            <a:ext cx="2268000" cy="309240"/>
          </a:xfrm>
          <a:prstGeom prst="rect">
            <a:avLst/>
          </a:prstGeom>
          <a:ln w="0">
            <a:noFill/>
          </a:ln>
        </p:spPr>
      </p:pic>
      <p:sp>
        <p:nvSpPr>
          <p:cNvPr id="12" name="TextBox 15">
            <a:extLst>
              <a:ext uri="{FF2B5EF4-FFF2-40B4-BE49-F238E27FC236}">
                <a16:creationId xmlns:a16="http://schemas.microsoft.com/office/drawing/2014/main" id="{FE6F69E9-7AA0-2CBE-60C2-25DBBC54A168}"/>
              </a:ext>
            </a:extLst>
          </p:cNvPr>
          <p:cNvSpPr/>
          <p:nvPr/>
        </p:nvSpPr>
        <p:spPr>
          <a:xfrm>
            <a:off x="8513881" y="60396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13" name="Rectangle 16">
            <a:extLst>
              <a:ext uri="{FF2B5EF4-FFF2-40B4-BE49-F238E27FC236}">
                <a16:creationId xmlns:a16="http://schemas.microsoft.com/office/drawing/2014/main" id="{89745DF5-F216-C1E3-4602-C9D654ACCF8F}"/>
              </a:ext>
            </a:extLst>
          </p:cNvPr>
          <p:cNvSpPr/>
          <p:nvPr/>
        </p:nvSpPr>
        <p:spPr>
          <a:xfrm>
            <a:off x="6507961" y="521740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14" name="Rectangle 17">
            <a:extLst>
              <a:ext uri="{FF2B5EF4-FFF2-40B4-BE49-F238E27FC236}">
                <a16:creationId xmlns:a16="http://schemas.microsoft.com/office/drawing/2014/main" id="{8C523CEB-0091-0818-338B-43B6C9E3A133}"/>
              </a:ext>
            </a:extLst>
          </p:cNvPr>
          <p:cNvSpPr/>
          <p:nvPr/>
        </p:nvSpPr>
        <p:spPr>
          <a:xfrm>
            <a:off x="6236521" y="602164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15415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animBg="1"/>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00" name="Grafik 28"/>
          <p:cNvPicPr/>
          <p:nvPr/>
        </p:nvPicPr>
        <p:blipFill>
          <a:blip r:embed="rId2"/>
          <a:stretch/>
        </p:blipFill>
        <p:spPr>
          <a:xfrm>
            <a:off x="6266040" y="1689120"/>
            <a:ext cx="5067720" cy="4938480"/>
          </a:xfrm>
          <a:prstGeom prst="rect">
            <a:avLst/>
          </a:prstGeom>
          <a:ln w="0">
            <a:noFill/>
          </a:ln>
        </p:spPr>
      </p:pic>
      <p:pic>
        <p:nvPicPr>
          <p:cNvPr id="301" name="Picture 10"/>
          <p:cNvPicPr/>
          <p:nvPr/>
        </p:nvPicPr>
        <p:blipFill>
          <a:blip r:embed="rId3"/>
          <a:srcRect l="23289" t="10709" r="22283" b="34619"/>
          <a:stretch/>
        </p:blipFill>
        <p:spPr>
          <a:xfrm>
            <a:off x="7356240" y="70200"/>
            <a:ext cx="2418840" cy="959760"/>
          </a:xfrm>
          <a:prstGeom prst="rect">
            <a:avLst/>
          </a:prstGeom>
          <a:ln w="0">
            <a:noFill/>
          </a:ln>
        </p:spPr>
      </p:pic>
      <p:sp>
        <p:nvSpPr>
          <p:cNvPr id="302"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03" name="Graphic 11" descr="Cell Tower with solid fill"/>
          <p:cNvPicPr/>
          <p:nvPr/>
        </p:nvPicPr>
        <p:blipFill>
          <a:blip r:embed="rId4"/>
          <a:stretch/>
        </p:blipFill>
        <p:spPr>
          <a:xfrm>
            <a:off x="7016400" y="1179720"/>
            <a:ext cx="628200" cy="628200"/>
          </a:xfrm>
          <a:prstGeom prst="rect">
            <a:avLst/>
          </a:prstGeom>
          <a:ln w="0">
            <a:noFill/>
          </a:ln>
        </p:spPr>
      </p:pic>
      <p:sp>
        <p:nvSpPr>
          <p:cNvPr id="304"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05"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06"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07" name="Picture 25"/>
          <p:cNvPicPr/>
          <p:nvPr/>
        </p:nvPicPr>
        <p:blipFill>
          <a:blip r:embed="rId5"/>
          <a:stretch/>
        </p:blipFill>
        <p:spPr>
          <a:xfrm>
            <a:off x="370440" y="801360"/>
            <a:ext cx="4639680" cy="2466360"/>
          </a:xfrm>
          <a:prstGeom prst="rect">
            <a:avLst/>
          </a:prstGeom>
          <a:ln w="0">
            <a:noFill/>
          </a:ln>
        </p:spPr>
      </p:pic>
      <p:pic>
        <p:nvPicPr>
          <p:cNvPr id="308" name="Picture 5"/>
          <p:cNvPicPr/>
          <p:nvPr/>
        </p:nvPicPr>
        <p:blipFill>
          <a:blip r:embed="rId6"/>
          <a:stretch/>
        </p:blipFill>
        <p:spPr>
          <a:xfrm>
            <a:off x="758880" y="4094280"/>
            <a:ext cx="2815920" cy="880560"/>
          </a:xfrm>
          <a:prstGeom prst="rect">
            <a:avLst/>
          </a:prstGeom>
          <a:ln w="0">
            <a:noFill/>
          </a:ln>
        </p:spPr>
      </p:pic>
      <p:pic>
        <p:nvPicPr>
          <p:cNvPr id="309" name="Picture 7"/>
          <p:cNvPicPr/>
          <p:nvPr/>
        </p:nvPicPr>
        <p:blipFill>
          <a:blip r:embed="rId7"/>
          <a:stretch/>
        </p:blipFill>
        <p:spPr>
          <a:xfrm>
            <a:off x="639720" y="4833000"/>
            <a:ext cx="2130120" cy="831240"/>
          </a:xfrm>
          <a:prstGeom prst="rect">
            <a:avLst/>
          </a:prstGeom>
          <a:ln w="0">
            <a:noFill/>
          </a:ln>
        </p:spPr>
      </p:pic>
      <p:pic>
        <p:nvPicPr>
          <p:cNvPr id="310" name="Picture 9"/>
          <p:cNvPicPr/>
          <p:nvPr/>
        </p:nvPicPr>
        <p:blipFill>
          <a:blip r:embed="rId8"/>
          <a:stretch/>
        </p:blipFill>
        <p:spPr>
          <a:xfrm>
            <a:off x="858240" y="5898240"/>
            <a:ext cx="1396080" cy="377640"/>
          </a:xfrm>
          <a:prstGeom prst="rect">
            <a:avLst/>
          </a:prstGeom>
          <a:ln w="0">
            <a:noFill/>
          </a:ln>
        </p:spPr>
      </p:pic>
      <p:sp>
        <p:nvSpPr>
          <p:cNvPr id="311" name="TextBox 10"/>
          <p:cNvSpPr/>
          <p:nvPr/>
        </p:nvSpPr>
        <p:spPr>
          <a:xfrm>
            <a:off x="3786120" y="35607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12" name="TextBox 11"/>
          <p:cNvSpPr/>
          <p:nvPr/>
        </p:nvSpPr>
        <p:spPr>
          <a:xfrm>
            <a:off x="3791880" y="427788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13" name="TextBox 12"/>
          <p:cNvSpPr/>
          <p:nvPr/>
        </p:nvSpPr>
        <p:spPr>
          <a:xfrm>
            <a:off x="3786120" y="49946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314" name="Picture 14"/>
          <p:cNvPicPr/>
          <p:nvPr/>
        </p:nvPicPr>
        <p:blipFill>
          <a:blip r:embed="rId9"/>
          <a:srcRect t="8531"/>
          <a:stretch/>
        </p:blipFill>
        <p:spPr>
          <a:xfrm>
            <a:off x="858240" y="3589920"/>
            <a:ext cx="2268000" cy="309240"/>
          </a:xfrm>
          <a:prstGeom prst="rect">
            <a:avLst/>
          </a:prstGeom>
          <a:ln w="0">
            <a:noFill/>
          </a:ln>
        </p:spPr>
      </p:pic>
      <p:sp>
        <p:nvSpPr>
          <p:cNvPr id="315" name="TextBox 15"/>
          <p:cNvSpPr/>
          <p:nvPr/>
        </p:nvSpPr>
        <p:spPr>
          <a:xfrm>
            <a:off x="3819600" y="58971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316" name="Rectangle 16"/>
          <p:cNvSpPr/>
          <p:nvPr/>
        </p:nvSpPr>
        <p:spPr>
          <a:xfrm>
            <a:off x="1813680" y="507492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317" name="Rectangle 17"/>
          <p:cNvSpPr/>
          <p:nvPr/>
        </p:nvSpPr>
        <p:spPr>
          <a:xfrm>
            <a:off x="1542240" y="587916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19" name="Picture 5"/>
          <p:cNvPicPr/>
          <p:nvPr/>
        </p:nvPicPr>
        <p:blipFill>
          <a:blip r:embed="rId2"/>
          <a:stretch/>
        </p:blipFill>
        <p:spPr>
          <a:xfrm>
            <a:off x="528120" y="1287360"/>
            <a:ext cx="2815920" cy="880560"/>
          </a:xfrm>
          <a:prstGeom prst="rect">
            <a:avLst/>
          </a:prstGeom>
          <a:ln w="0">
            <a:noFill/>
          </a:ln>
        </p:spPr>
      </p:pic>
      <p:sp>
        <p:nvSpPr>
          <p:cNvPr id="320" name="TextBox 10"/>
          <p:cNvSpPr/>
          <p:nvPr/>
        </p:nvSpPr>
        <p:spPr>
          <a:xfrm>
            <a:off x="3555720" y="7542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21" name="TextBox 11"/>
          <p:cNvSpPr/>
          <p:nvPr/>
        </p:nvSpPr>
        <p:spPr>
          <a:xfrm>
            <a:off x="3561480" y="14709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pic>
        <p:nvPicPr>
          <p:cNvPr id="322" name="Picture 14"/>
          <p:cNvPicPr/>
          <p:nvPr/>
        </p:nvPicPr>
        <p:blipFill>
          <a:blip r:embed="rId3"/>
          <a:srcRect t="8531"/>
          <a:stretch/>
        </p:blipFill>
        <p:spPr>
          <a:xfrm>
            <a:off x="627840" y="783000"/>
            <a:ext cx="2268000" cy="309240"/>
          </a:xfrm>
          <a:prstGeom prst="rect">
            <a:avLst/>
          </a:prstGeom>
          <a:ln w="0">
            <a:noFill/>
          </a:ln>
        </p:spPr>
      </p:pic>
      <p:pic>
        <p:nvPicPr>
          <p:cNvPr id="3" name="Picture 2">
            <a:extLst>
              <a:ext uri="{FF2B5EF4-FFF2-40B4-BE49-F238E27FC236}">
                <a16:creationId xmlns:a16="http://schemas.microsoft.com/office/drawing/2014/main" id="{7EF08BB8-16A2-4E5C-7DF9-9776E70B25B5}"/>
              </a:ext>
            </a:extLst>
          </p:cNvPr>
          <p:cNvPicPr>
            <a:picLocks noChangeAspect="1"/>
          </p:cNvPicPr>
          <p:nvPr/>
        </p:nvPicPr>
        <p:blipFill>
          <a:blip r:embed="rId4"/>
          <a:stretch>
            <a:fillRect/>
          </a:stretch>
        </p:blipFill>
        <p:spPr>
          <a:xfrm>
            <a:off x="747458" y="2357820"/>
            <a:ext cx="5091562" cy="4001050"/>
          </a:xfrm>
          <a:prstGeom prst="rect">
            <a:avLst/>
          </a:prstGeom>
        </p:spPr>
      </p:pic>
      <p:pic>
        <p:nvPicPr>
          <p:cNvPr id="2" name="Picture 1">
            <a:extLst>
              <a:ext uri="{FF2B5EF4-FFF2-40B4-BE49-F238E27FC236}">
                <a16:creationId xmlns:a16="http://schemas.microsoft.com/office/drawing/2014/main" id="{8B7DD2EE-9277-DAFF-E3E6-57014D0C25DE}"/>
              </a:ext>
            </a:extLst>
          </p:cNvPr>
          <p:cNvPicPr>
            <a:picLocks noChangeAspect="1"/>
          </p:cNvPicPr>
          <p:nvPr/>
        </p:nvPicPr>
        <p:blipFill>
          <a:blip r:embed="rId5"/>
          <a:stretch>
            <a:fillRect/>
          </a:stretch>
        </p:blipFill>
        <p:spPr>
          <a:xfrm>
            <a:off x="6858000" y="0"/>
            <a:ext cx="5141534" cy="41333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F5C4D-3CA0-4291-FE17-868A0D875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E47E2-435D-9B7E-2BBB-A6EC3570B599}"/>
              </a:ext>
            </a:extLst>
          </p:cNvPr>
          <p:cNvSpPr>
            <a:spLocks noGrp="1"/>
          </p:cNvSpPr>
          <p:nvPr>
            <p:ph type="title"/>
          </p:nvPr>
        </p:nvSpPr>
        <p:spPr>
          <a:xfrm>
            <a:off x="193552" y="152770"/>
            <a:ext cx="3810951" cy="617623"/>
          </a:xfrm>
        </p:spPr>
        <p:txBody>
          <a:bodyPr/>
          <a:lstStyle/>
          <a:p>
            <a:r>
              <a:rPr lang="en-US" dirty="0"/>
              <a:t>SIM modeling</a:t>
            </a:r>
          </a:p>
        </p:txBody>
      </p:sp>
      <p:sp>
        <p:nvSpPr>
          <p:cNvPr id="4" name="Slide Number Placeholder 3">
            <a:extLst>
              <a:ext uri="{FF2B5EF4-FFF2-40B4-BE49-F238E27FC236}">
                <a16:creationId xmlns:a16="http://schemas.microsoft.com/office/drawing/2014/main" id="{C67CBDFD-31C4-E528-4E84-39D79932D68D}"/>
              </a:ext>
            </a:extLst>
          </p:cNvPr>
          <p:cNvSpPr>
            <a:spLocks noGrp="1"/>
          </p:cNvSpPr>
          <p:nvPr>
            <p:ph type="sldNum" idx="3"/>
          </p:nvPr>
        </p:nvSpPr>
        <p:spPr/>
        <p:txBody>
          <a:bodyPr/>
          <a:lstStyle/>
          <a:p>
            <a:fld id="{C932A77E-96FA-4D0D-9FF9-7EEFED12E590}" type="slidenum">
              <a:rPr lang="en-DE" smtClean="0"/>
              <a:t>8</a:t>
            </a:fld>
            <a:endParaRPr lang="en-DE"/>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9438493-BC1E-2DF5-47AF-FF90CC374734}"/>
                  </a:ext>
                </a:extLst>
              </p:cNvPr>
              <p:cNvSpPr txBox="1"/>
              <p:nvPr/>
            </p:nvSpPr>
            <p:spPr>
              <a:xfrm>
                <a:off x="448426" y="1954583"/>
                <a:ext cx="5098127" cy="623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𝑊</m:t>
                          </m:r>
                        </m:e>
                        <m:sub>
                          <m:r>
                            <a:rPr lang="de-DE" b="0" i="1" smtClean="0">
                              <a:latin typeface="Cambria Math" panose="02040503050406030204" pitchFamily="18" charset="0"/>
                            </a:rPr>
                            <m:t>𝑙</m:t>
                          </m:r>
                        </m:sub>
                      </m:sSub>
                      <m:r>
                        <a:rPr lang="de-DE" i="1">
                          <a:latin typeface="Cambria Math" panose="02040503050406030204" pitchFamily="18" charset="0"/>
                        </a:rPr>
                        <m:t>=</m:t>
                      </m:r>
                      <m:f>
                        <m:fPr>
                          <m:ctrlPr>
                            <a:rPr lang="de-DE" i="1">
                              <a:latin typeface="Cambria Math" panose="02040503050406030204" pitchFamily="18" charset="0"/>
                            </a:rPr>
                          </m:ctrlPr>
                        </m:fPr>
                        <m:num>
                          <m:sSub>
                            <m:sSubPr>
                              <m:ctrlPr>
                                <a:rPr lang="de-DE" i="1">
                                  <a:latin typeface="Cambria Math" panose="02040503050406030204" pitchFamily="18" charset="0"/>
                                </a:rPr>
                              </m:ctrlPr>
                            </m:sSubPr>
                            <m:e>
                              <m:r>
                                <a:rPr lang="de-DE" i="1">
                                  <a:latin typeface="Cambria Math" panose="02040503050406030204" pitchFamily="18" charset="0"/>
                                </a:rPr>
                                <m:t>𝐴</m:t>
                              </m:r>
                            </m:e>
                            <m:sub>
                              <m:r>
                                <m:rPr>
                                  <m:nor/>
                                </m:rPr>
                                <a:rPr lang="de-DE" i="0">
                                  <a:latin typeface="Cambria Math" panose="02040503050406030204" pitchFamily="18" charset="0"/>
                                </a:rPr>
                                <m:t>meta</m:t>
                              </m:r>
                              <m:r>
                                <m:rPr>
                                  <m:nor/>
                                </m:rPr>
                                <a:rPr lang="de-DE" i="0">
                                  <a:latin typeface="Cambria Math" panose="02040503050406030204" pitchFamily="18" charset="0"/>
                                </a:rPr>
                                <m:t>−</m:t>
                              </m:r>
                              <m:r>
                                <m:rPr>
                                  <m:nor/>
                                </m:rPr>
                                <a:rPr lang="de-DE" i="0">
                                  <a:latin typeface="Cambria Math" panose="02040503050406030204" pitchFamily="18" charset="0"/>
                                </a:rPr>
                                <m:t>atom</m:t>
                              </m:r>
                              <m:r>
                                <m:rPr>
                                  <m:nor/>
                                </m:rPr>
                                <a:rPr lang="de-DE" i="0">
                                  <a:latin typeface="Cambria Math" panose="02040503050406030204" pitchFamily="18" charset="0"/>
                                </a:rPr>
                                <m:t> </m:t>
                              </m:r>
                            </m:sub>
                          </m:sSub>
                          <m:r>
                            <m:rPr>
                              <m:sty m:val="p"/>
                            </m:rPr>
                            <a:rPr lang="en-GB" b="0" i="0" smtClean="0">
                              <a:latin typeface="Cambria Math" panose="02040503050406030204" pitchFamily="18" charset="0"/>
                            </a:rPr>
                            <m:t>cos</m:t>
                          </m:r>
                          <m:r>
                            <a:rPr lang="en-GB" b="0" i="1" smtClean="0">
                              <a:latin typeface="Cambria Math" panose="02040503050406030204" pitchFamily="18" charset="0"/>
                            </a:rPr>
                            <m:t>⁡(</m:t>
                          </m:r>
                          <m:sSub>
                            <m:sSubPr>
                              <m:ctrlPr>
                                <a:rPr lang="en-DE" i="1" smtClean="0">
                                  <a:latin typeface="Cambria Math" panose="02040503050406030204" pitchFamily="18" charset="0"/>
                                  <a:ea typeface="Cambria Math" panose="02040503050406030204" pitchFamily="18" charset="0"/>
                                </a:rPr>
                              </m:ctrlPr>
                            </m:sSubPr>
                            <m:e>
                              <m:r>
                                <a:rPr lang="en-DE" i="1">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ea typeface="Cambria Math" panose="02040503050406030204" pitchFamily="18" charset="0"/>
                                </a:rPr>
                                <m:t>𝑚</m:t>
                              </m:r>
                              <m:r>
                                <a:rPr lang="en-GB" b="0" i="1" smtClean="0">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r>
                            <a:rPr lang="en-GB" b="0" i="1" smtClean="0">
                              <a:latin typeface="Cambria Math" panose="02040503050406030204" pitchFamily="18" charset="0"/>
                            </a:rPr>
                            <m:t>)</m:t>
                          </m:r>
                        </m:num>
                        <m:den>
                          <m:r>
                            <a:rPr lang="de-DE" i="1">
                              <a:latin typeface="Cambria Math" panose="02040503050406030204" pitchFamily="18" charset="0"/>
                            </a:rPr>
                            <m:t>2</m:t>
                          </m:r>
                          <m:r>
                            <a:rPr lang="de-DE" i="1">
                              <a:latin typeface="Cambria Math" panose="02040503050406030204" pitchFamily="18" charset="0"/>
                            </a:rPr>
                            <m:t>𝜋</m:t>
                          </m:r>
                          <m:sSubSup>
                            <m:sSubSupPr>
                              <m:ctrlPr>
                                <a:rPr lang="de-DE" i="1" smtClean="0">
                                  <a:latin typeface="Cambria Math" panose="02040503050406030204" pitchFamily="18" charset="0"/>
                                </a:rPr>
                              </m:ctrlPr>
                            </m:sSubSupPr>
                            <m:e>
                              <m:r>
                                <a:rPr lang="en-GB" b="0" i="1" smtClean="0">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up>
                              <m:r>
                                <a:rPr lang="en-GB" b="0" i="1" smtClean="0">
                                  <a:latin typeface="Cambria Math" panose="02040503050406030204" pitchFamily="18" charset="0"/>
                                </a:rPr>
                                <m:t>2</m:t>
                              </m:r>
                            </m:sup>
                          </m:sSubSup>
                        </m:den>
                      </m:f>
                      <m:d>
                        <m:dPr>
                          <m:ctrlPr>
                            <a:rPr lang="de-DE" i="1">
                              <a:latin typeface="Cambria Math" panose="02040503050406030204" pitchFamily="18" charset="0"/>
                            </a:rPr>
                          </m:ctrlPr>
                        </m:dPr>
                        <m:e>
                          <m:r>
                            <a:rPr lang="de-DE" i="1">
                              <a:latin typeface="Cambria Math" panose="02040503050406030204" pitchFamily="18" charset="0"/>
                            </a:rPr>
                            <m:t>1−</m:t>
                          </m:r>
                          <m:r>
                            <a:rPr lang="de-DE" i="1">
                              <a:latin typeface="Cambria Math" panose="02040503050406030204" pitchFamily="18" charset="0"/>
                            </a:rPr>
                            <m:t>𝑗</m:t>
                          </m:r>
                          <m:r>
                            <a:rPr lang="de-DE" i="1">
                              <a:latin typeface="Cambria Math" panose="02040503050406030204" pitchFamily="18" charset="0"/>
                            </a:rPr>
                            <m:t>𝜅</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e>
                      </m:d>
                      <m:sSup>
                        <m:sSupPr>
                          <m:ctrlPr>
                            <a:rPr lang="de-DE" i="1">
                              <a:latin typeface="Cambria Math" panose="02040503050406030204" pitchFamily="18" charset="0"/>
                            </a:rPr>
                          </m:ctrlPr>
                        </m:sSupPr>
                        <m:e>
                          <m:r>
                            <a:rPr lang="de-DE" i="1">
                              <a:latin typeface="Cambria Math" panose="02040503050406030204" pitchFamily="18" charset="0"/>
                            </a:rPr>
                            <m:t>𝑒</m:t>
                          </m:r>
                        </m:e>
                        <m:sup>
                          <m:r>
                            <a:rPr lang="de-DE" i="1">
                              <a:latin typeface="Cambria Math" panose="02040503050406030204" pitchFamily="18" charset="0"/>
                            </a:rPr>
                            <m:t>𝑗</m:t>
                          </m:r>
                          <m:r>
                            <a:rPr lang="de-DE" i="1">
                              <a:latin typeface="Cambria Math" panose="02040503050406030204" pitchFamily="18" charset="0"/>
                            </a:rPr>
                            <m:t>𝜅</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sup>
                      </m:sSup>
                    </m:oMath>
                  </m:oMathPara>
                </a14:m>
                <a:endParaRPr lang="en-US" dirty="0"/>
              </a:p>
            </p:txBody>
          </p:sp>
        </mc:Choice>
        <mc:Fallback>
          <p:sp>
            <p:nvSpPr>
              <p:cNvPr id="22" name="TextBox 21">
                <a:extLst>
                  <a:ext uri="{FF2B5EF4-FFF2-40B4-BE49-F238E27FC236}">
                    <a16:creationId xmlns:a16="http://schemas.microsoft.com/office/drawing/2014/main" id="{C9438493-BC1E-2DF5-47AF-FF90CC374734}"/>
                  </a:ext>
                </a:extLst>
              </p:cNvPr>
              <p:cNvSpPr txBox="1">
                <a:spLocks noRot="1" noChangeAspect="1" noMove="1" noResize="1" noEditPoints="1" noAdjustHandles="1" noChangeArrowheads="1" noChangeShapeType="1" noTextEdit="1"/>
              </p:cNvSpPr>
              <p:nvPr/>
            </p:nvSpPr>
            <p:spPr>
              <a:xfrm>
                <a:off x="448426" y="1954583"/>
                <a:ext cx="5098127" cy="623697"/>
              </a:xfrm>
              <a:prstGeom prst="rect">
                <a:avLst/>
              </a:prstGeom>
              <a:blipFill>
                <a:blip r:embed="rId2"/>
                <a:stretch>
                  <a:fillRect/>
                </a:stretch>
              </a:blipFill>
            </p:spPr>
            <p:txBody>
              <a:bodyPr/>
              <a:lstStyle/>
              <a:p>
                <a:r>
                  <a:rPr lang="en-DE">
                    <a:noFill/>
                  </a:rPr>
                  <a:t> </a:t>
                </a:r>
              </a:p>
            </p:txBody>
          </p:sp>
        </mc:Fallback>
      </mc:AlternateContent>
      <p:graphicFrame>
        <p:nvGraphicFramePr>
          <p:cNvPr id="51" name="Table 25">
            <a:extLst>
              <a:ext uri="{FF2B5EF4-FFF2-40B4-BE49-F238E27FC236}">
                <a16:creationId xmlns:a16="http://schemas.microsoft.com/office/drawing/2014/main" id="{05B8CC73-BD75-2378-FA35-9B355F45DD80}"/>
              </a:ext>
            </a:extLst>
          </p:cNvPr>
          <p:cNvGraphicFramePr>
            <a:graphicFrameLocks noGrp="1"/>
          </p:cNvGraphicFramePr>
          <p:nvPr>
            <p:extLst>
              <p:ext uri="{D42A27DB-BD31-4B8C-83A1-F6EECF244321}">
                <p14:modId xmlns:p14="http://schemas.microsoft.com/office/powerpoint/2010/main" val="3668928217"/>
              </p:ext>
            </p:extLst>
          </p:nvPr>
        </p:nvGraphicFramePr>
        <p:xfrm>
          <a:off x="7241471" y="897158"/>
          <a:ext cx="1457960" cy="1493520"/>
        </p:xfrm>
        <a:graphic>
          <a:graphicData uri="http://schemas.openxmlformats.org/drawingml/2006/table">
            <a:tbl>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491537655"/>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3011268"/>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2587896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859127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599900343"/>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91790879"/>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58830362"/>
                  </a:ext>
                </a:extLst>
              </a:tr>
            </a:tbl>
          </a:graphicData>
        </a:graphic>
      </p:graphicFrame>
      <p:graphicFrame>
        <p:nvGraphicFramePr>
          <p:cNvPr id="52" name="Table 5">
            <a:extLst>
              <a:ext uri="{FF2B5EF4-FFF2-40B4-BE49-F238E27FC236}">
                <a16:creationId xmlns:a16="http://schemas.microsoft.com/office/drawing/2014/main" id="{4455D9BB-B591-5252-69A9-B86333A41A3D}"/>
              </a:ext>
            </a:extLst>
          </p:cNvPr>
          <p:cNvGraphicFramePr>
            <a:graphicFrameLocks noGrp="1"/>
          </p:cNvGraphicFramePr>
          <p:nvPr>
            <p:extLst>
              <p:ext uri="{D42A27DB-BD31-4B8C-83A1-F6EECF244321}">
                <p14:modId xmlns:p14="http://schemas.microsoft.com/office/powerpoint/2010/main" val="2578546461"/>
              </p:ext>
            </p:extLst>
          </p:nvPr>
        </p:nvGraphicFramePr>
        <p:xfrm>
          <a:off x="7781976" y="1412371"/>
          <a:ext cx="624840" cy="640080"/>
        </p:xfrm>
        <a:graphic>
          <a:graphicData uri="http://schemas.openxmlformats.org/drawingml/2006/table">
            <a:tbl>
              <a:tblPr/>
              <a:tblGrid>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599900343"/>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91790879"/>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mc:Choice xmlns:a14="http://schemas.microsoft.com/office/drawing/2010/main" Requires="a14">
          <p:sp>
            <p:nvSpPr>
              <p:cNvPr id="63" name="TextBox 14">
                <a:extLst>
                  <a:ext uri="{FF2B5EF4-FFF2-40B4-BE49-F238E27FC236}">
                    <a16:creationId xmlns:a16="http://schemas.microsoft.com/office/drawing/2014/main" id="{0FCF3B1D-3DAF-89BA-8D04-332CB6698FEC}"/>
                  </a:ext>
                </a:extLst>
              </p:cNvPr>
              <p:cNvSpPr txBox="1"/>
              <p:nvPr/>
            </p:nvSpPr>
            <p:spPr>
              <a:xfrm>
                <a:off x="8162887" y="1807904"/>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1</m:t>
                      </m:r>
                    </m:oMath>
                  </m:oMathPara>
                </a14:m>
                <a:endParaRPr lang="LID4096" dirty="0">
                  <a:solidFill>
                    <a:prstClr val="black"/>
                  </a:solidFill>
                  <a:latin typeface="Aptos" panose="02110004020202020204"/>
                </a:endParaRPr>
              </a:p>
            </p:txBody>
          </p:sp>
        </mc:Choice>
        <mc:Fallback>
          <p:sp>
            <p:nvSpPr>
              <p:cNvPr id="63" name="TextBox 14">
                <a:extLst>
                  <a:ext uri="{FF2B5EF4-FFF2-40B4-BE49-F238E27FC236}">
                    <a16:creationId xmlns:a16="http://schemas.microsoft.com/office/drawing/2014/main" id="{0FCF3B1D-3DAF-89BA-8D04-332CB6698FEC}"/>
                  </a:ext>
                </a:extLst>
              </p:cNvPr>
              <p:cNvSpPr txBox="1">
                <a:spLocks noRot="1" noChangeAspect="1" noMove="1" noResize="1" noEditPoints="1" noAdjustHandles="1" noChangeArrowheads="1" noChangeShapeType="1" noTextEdit="1"/>
              </p:cNvSpPr>
              <p:nvPr/>
            </p:nvSpPr>
            <p:spPr>
              <a:xfrm>
                <a:off x="8162887" y="1807904"/>
                <a:ext cx="301686" cy="261610"/>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64" name="TextBox 15">
                <a:extLst>
                  <a:ext uri="{FF2B5EF4-FFF2-40B4-BE49-F238E27FC236}">
                    <a16:creationId xmlns:a16="http://schemas.microsoft.com/office/drawing/2014/main" id="{7EC0CBF3-FD9A-BA41-24B0-503CE47F32DD}"/>
                  </a:ext>
                </a:extLst>
              </p:cNvPr>
              <p:cNvSpPr txBox="1"/>
              <p:nvPr/>
            </p:nvSpPr>
            <p:spPr>
              <a:xfrm>
                <a:off x="8154230" y="1407894"/>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2</m:t>
                      </m:r>
                    </m:oMath>
                  </m:oMathPara>
                </a14:m>
                <a:endParaRPr lang="LID4096" dirty="0">
                  <a:solidFill>
                    <a:prstClr val="black"/>
                  </a:solidFill>
                  <a:latin typeface="Aptos" panose="02110004020202020204"/>
                </a:endParaRPr>
              </a:p>
            </p:txBody>
          </p:sp>
        </mc:Choice>
        <mc:Fallback>
          <p:sp>
            <p:nvSpPr>
              <p:cNvPr id="64" name="TextBox 15">
                <a:extLst>
                  <a:ext uri="{FF2B5EF4-FFF2-40B4-BE49-F238E27FC236}">
                    <a16:creationId xmlns:a16="http://schemas.microsoft.com/office/drawing/2014/main" id="{7EC0CBF3-FD9A-BA41-24B0-503CE47F32DD}"/>
                  </a:ext>
                </a:extLst>
              </p:cNvPr>
              <p:cNvSpPr txBox="1">
                <a:spLocks noRot="1" noChangeAspect="1" noMove="1" noResize="1" noEditPoints="1" noAdjustHandles="1" noChangeArrowheads="1" noChangeShapeType="1" noTextEdit="1"/>
              </p:cNvSpPr>
              <p:nvPr/>
            </p:nvSpPr>
            <p:spPr>
              <a:xfrm>
                <a:off x="8154230" y="1407894"/>
                <a:ext cx="301686" cy="26161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81" name="Textfeld 80">
                <a:extLst>
                  <a:ext uri="{FF2B5EF4-FFF2-40B4-BE49-F238E27FC236}">
                    <a16:creationId xmlns:a16="http://schemas.microsoft.com/office/drawing/2014/main" id="{6FE25E98-DCD4-C81C-596E-36E33203BD6E}"/>
                  </a:ext>
                </a:extLst>
              </p:cNvPr>
              <p:cNvSpPr txBox="1"/>
              <p:nvPr/>
            </p:nvSpPr>
            <p:spPr>
              <a:xfrm>
                <a:off x="322064" y="3533116"/>
                <a:ext cx="1744990" cy="5759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d>
                            <m:dPr>
                              <m:ctrlPr>
                                <a:rPr lang="en-GB" b="0" i="1" smtClean="0">
                                  <a:latin typeface="Cambria Math" panose="02040503050406030204" pitchFamily="18" charset="0"/>
                                </a:rPr>
                              </m:ctrlPr>
                            </m:dPr>
                            <m:e>
                              <m:r>
                                <a:rPr lang="en-DE" i="1">
                                  <a:latin typeface="Cambria Math" panose="02040503050406030204" pitchFamily="18" charset="0"/>
                                  <a:ea typeface="Cambria Math" panose="02040503050406030204" pitchFamily="18" charset="0"/>
                                </a:rPr>
                                <m:t>𝜖</m:t>
                              </m:r>
                            </m:e>
                          </m:d>
                        </m:e>
                      </m:func>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𝑠</m:t>
                              </m:r>
                            </m:e>
                            <m:sub>
                              <m:r>
                                <m:rPr>
                                  <m:sty m:val="p"/>
                                </m:rPr>
                                <a:rPr lang="de-DE" i="1" dirty="0">
                                  <a:solidFill>
                                    <a:prstClr val="black"/>
                                  </a:solidFill>
                                  <a:latin typeface="Cambria Math" panose="02040503050406030204" pitchFamily="18" charset="0"/>
                                </a:rPr>
                                <m:t>layer</m:t>
                              </m:r>
                            </m:sub>
                          </m:sSub>
                        </m:num>
                        <m:den>
                          <m:r>
                            <a:rPr lang="en-GB" b="0" i="1" smtClean="0">
                              <a:latin typeface="Cambria Math" panose="02040503050406030204" pitchFamily="18" charset="0"/>
                            </a:rPr>
                            <m:t>𝑑</m:t>
                          </m:r>
                        </m:den>
                      </m:f>
                    </m:oMath>
                  </m:oMathPara>
                </a14:m>
                <a:endParaRPr lang="en-DE" dirty="0"/>
              </a:p>
            </p:txBody>
          </p:sp>
        </mc:Choice>
        <mc:Fallback>
          <p:sp>
            <p:nvSpPr>
              <p:cNvPr id="81" name="Textfeld 80">
                <a:extLst>
                  <a:ext uri="{FF2B5EF4-FFF2-40B4-BE49-F238E27FC236}">
                    <a16:creationId xmlns:a16="http://schemas.microsoft.com/office/drawing/2014/main" id="{6FE25E98-DCD4-C81C-596E-36E33203BD6E}"/>
                  </a:ext>
                </a:extLst>
              </p:cNvPr>
              <p:cNvSpPr txBox="1">
                <a:spLocks noRot="1" noChangeAspect="1" noMove="1" noResize="1" noEditPoints="1" noAdjustHandles="1" noChangeArrowheads="1" noChangeShapeType="1" noTextEdit="1"/>
              </p:cNvSpPr>
              <p:nvPr/>
            </p:nvSpPr>
            <p:spPr>
              <a:xfrm>
                <a:off x="322064" y="3533116"/>
                <a:ext cx="1744990" cy="57599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84" name="TextBox 32">
                <a:extLst>
                  <a:ext uri="{FF2B5EF4-FFF2-40B4-BE49-F238E27FC236}">
                    <a16:creationId xmlns:a16="http://schemas.microsoft.com/office/drawing/2014/main" id="{E4543E84-BDCC-1A1A-2FFC-FF52FF104322}"/>
                  </a:ext>
                </a:extLst>
              </p:cNvPr>
              <p:cNvSpPr txBox="1"/>
              <p:nvPr/>
            </p:nvSpPr>
            <p:spPr>
              <a:xfrm>
                <a:off x="9397512" y="2301281"/>
                <a:ext cx="244426"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GB" b="0" i="1" smtClean="0">
                          <a:solidFill>
                            <a:prstClr val="black"/>
                          </a:solidFill>
                          <a:latin typeface="Cambria Math" panose="02040503050406030204" pitchFamily="18" charset="0"/>
                        </a:rPr>
                        <m:t>𝑚</m:t>
                      </m:r>
                    </m:oMath>
                  </m:oMathPara>
                </a14:m>
                <a:endParaRPr lang="en-US" i="1" dirty="0">
                  <a:solidFill>
                    <a:prstClr val="black"/>
                  </a:solidFill>
                  <a:latin typeface="Aptos" panose="02110004020202020204"/>
                </a:endParaRPr>
              </a:p>
            </p:txBody>
          </p:sp>
        </mc:Choice>
        <mc:Fallback>
          <p:sp>
            <p:nvSpPr>
              <p:cNvPr id="84" name="TextBox 32">
                <a:extLst>
                  <a:ext uri="{FF2B5EF4-FFF2-40B4-BE49-F238E27FC236}">
                    <a16:creationId xmlns:a16="http://schemas.microsoft.com/office/drawing/2014/main" id="{E4543E84-BDCC-1A1A-2FFC-FF52FF104322}"/>
                  </a:ext>
                </a:extLst>
              </p:cNvPr>
              <p:cNvSpPr txBox="1">
                <a:spLocks noRot="1" noChangeAspect="1" noMove="1" noResize="1" noEditPoints="1" noAdjustHandles="1" noChangeArrowheads="1" noChangeShapeType="1" noTextEdit="1"/>
              </p:cNvSpPr>
              <p:nvPr/>
            </p:nvSpPr>
            <p:spPr>
              <a:xfrm>
                <a:off x="9397512" y="2301281"/>
                <a:ext cx="244426" cy="276999"/>
              </a:xfrm>
              <a:prstGeom prst="rect">
                <a:avLst/>
              </a:prstGeom>
              <a:blipFill>
                <a:blip r:embed="rId6"/>
                <a:stretch>
                  <a:fillRect l="-15000" r="-15000"/>
                </a:stretch>
              </a:blipFill>
            </p:spPr>
            <p:txBody>
              <a:bodyPr/>
              <a:lstStyle/>
              <a:p>
                <a:r>
                  <a:rPr lang="en-DE">
                    <a:noFill/>
                  </a:rPr>
                  <a:t> </a:t>
                </a:r>
              </a:p>
            </p:txBody>
          </p:sp>
        </mc:Fallback>
      </mc:AlternateContent>
      <p:cxnSp>
        <p:nvCxnSpPr>
          <p:cNvPr id="85" name="Straight Arrow Connector 34">
            <a:extLst>
              <a:ext uri="{FF2B5EF4-FFF2-40B4-BE49-F238E27FC236}">
                <a16:creationId xmlns:a16="http://schemas.microsoft.com/office/drawing/2014/main" id="{0097A03A-A414-7FD2-2F3F-CE961A52EB13}"/>
              </a:ext>
            </a:extLst>
          </p:cNvPr>
          <p:cNvCxnSpPr>
            <a:cxnSpLocks/>
          </p:cNvCxnSpPr>
          <p:nvPr/>
        </p:nvCxnSpPr>
        <p:spPr>
          <a:xfrm>
            <a:off x="8621623" y="2360756"/>
            <a:ext cx="761954" cy="92375"/>
          </a:xfrm>
          <a:prstGeom prst="straightConnector1">
            <a:avLst/>
          </a:prstGeom>
          <a:noFill/>
          <a:ln w="12700" cap="flat" cmpd="sng" algn="ctr">
            <a:solidFill>
              <a:srgbClr val="156082"/>
            </a:solidFill>
            <a:prstDash val="solid"/>
            <a:miter lim="800000"/>
            <a:tailEnd type="triangle"/>
          </a:ln>
          <a:effectLst/>
        </p:spPr>
      </p:cxnSp>
      <mc:AlternateContent xmlns:mc="http://schemas.openxmlformats.org/markup-compatibility/2006">
        <mc:Choice xmlns:a14="http://schemas.microsoft.com/office/drawing/2010/main" Requires="a14">
          <p:sp>
            <p:nvSpPr>
              <p:cNvPr id="86" name="TextBox 31">
                <a:extLst>
                  <a:ext uri="{FF2B5EF4-FFF2-40B4-BE49-F238E27FC236}">
                    <a16:creationId xmlns:a16="http://schemas.microsoft.com/office/drawing/2014/main" id="{A897C6D1-3B64-4907-CAC7-19917498E857}"/>
                  </a:ext>
                </a:extLst>
              </p:cNvPr>
              <p:cNvSpPr txBox="1"/>
              <p:nvPr/>
            </p:nvSpPr>
            <p:spPr>
              <a:xfrm>
                <a:off x="6853647" y="1960266"/>
                <a:ext cx="244426"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oMath>
                  </m:oMathPara>
                </a14:m>
                <a:endParaRPr lang="en-US" i="1" dirty="0">
                  <a:solidFill>
                    <a:prstClr val="black"/>
                  </a:solidFill>
                  <a:latin typeface="Aptos" panose="02110004020202020204"/>
                </a:endParaRPr>
              </a:p>
            </p:txBody>
          </p:sp>
        </mc:Choice>
        <mc:Fallback>
          <p:sp>
            <p:nvSpPr>
              <p:cNvPr id="86" name="TextBox 31">
                <a:extLst>
                  <a:ext uri="{FF2B5EF4-FFF2-40B4-BE49-F238E27FC236}">
                    <a16:creationId xmlns:a16="http://schemas.microsoft.com/office/drawing/2014/main" id="{A897C6D1-3B64-4907-CAC7-19917498E857}"/>
                  </a:ext>
                </a:extLst>
              </p:cNvPr>
              <p:cNvSpPr txBox="1">
                <a:spLocks noRot="1" noChangeAspect="1" noMove="1" noResize="1" noEditPoints="1" noAdjustHandles="1" noChangeArrowheads="1" noChangeShapeType="1" noTextEdit="1"/>
              </p:cNvSpPr>
              <p:nvPr/>
            </p:nvSpPr>
            <p:spPr>
              <a:xfrm>
                <a:off x="6853647" y="1960266"/>
                <a:ext cx="244426" cy="276999"/>
              </a:xfrm>
              <a:prstGeom prst="rect">
                <a:avLst/>
              </a:prstGeom>
              <a:blipFill>
                <a:blip r:embed="rId7"/>
                <a:stretch>
                  <a:fillRect l="-15000" t="-11111" r="-57500"/>
                </a:stretch>
              </a:blipFill>
            </p:spPr>
            <p:txBody>
              <a:bodyPr/>
              <a:lstStyle/>
              <a:p>
                <a:r>
                  <a:rPr lang="en-DE">
                    <a:noFill/>
                  </a:rPr>
                  <a:t> </a:t>
                </a:r>
              </a:p>
            </p:txBody>
          </p:sp>
        </mc:Fallback>
      </mc:AlternateContent>
      <p:cxnSp>
        <p:nvCxnSpPr>
          <p:cNvPr id="87" name="Straight Arrow Connector 35">
            <a:extLst>
              <a:ext uri="{FF2B5EF4-FFF2-40B4-BE49-F238E27FC236}">
                <a16:creationId xmlns:a16="http://schemas.microsoft.com/office/drawing/2014/main" id="{BCEB0A8A-FFAC-4762-D241-C0DBC3365D73}"/>
              </a:ext>
            </a:extLst>
          </p:cNvPr>
          <p:cNvCxnSpPr>
            <a:cxnSpLocks/>
          </p:cNvCxnSpPr>
          <p:nvPr/>
        </p:nvCxnSpPr>
        <p:spPr>
          <a:xfrm flipH="1">
            <a:off x="7113358" y="1955487"/>
            <a:ext cx="699900" cy="128367"/>
          </a:xfrm>
          <a:prstGeom prst="straightConnector1">
            <a:avLst/>
          </a:prstGeom>
          <a:noFill/>
          <a:ln w="12700" cap="flat" cmpd="sng" algn="ctr">
            <a:solidFill>
              <a:srgbClr val="156082"/>
            </a:solidFill>
            <a:prstDash val="solid"/>
            <a:miter lim="800000"/>
            <a:tailEnd type="triangle"/>
          </a:ln>
          <a:effectLst/>
        </p:spPr>
      </p:cxnSp>
      <p:sp>
        <p:nvSpPr>
          <p:cNvPr id="88" name="Textfeld 87">
            <a:extLst>
              <a:ext uri="{FF2B5EF4-FFF2-40B4-BE49-F238E27FC236}">
                <a16:creationId xmlns:a16="http://schemas.microsoft.com/office/drawing/2014/main" id="{48332C9E-574A-F0EB-7F07-9008B7298F7E}"/>
              </a:ext>
            </a:extLst>
          </p:cNvPr>
          <p:cNvSpPr txBox="1"/>
          <p:nvPr/>
        </p:nvSpPr>
        <p:spPr>
          <a:xfrm>
            <a:off x="0" y="1371809"/>
            <a:ext cx="2480166" cy="369332"/>
          </a:xfrm>
          <a:prstGeom prst="rect">
            <a:avLst/>
          </a:prstGeom>
          <a:noFill/>
        </p:spPr>
        <p:txBody>
          <a:bodyPr wrap="none" rtlCol="0">
            <a:spAutoFit/>
          </a:bodyPr>
          <a:lstStyle/>
          <a:p>
            <a:r>
              <a:rPr lang="en-GB" dirty="0"/>
              <a:t>EM-wave propagation:</a:t>
            </a:r>
            <a:endParaRPr lang="en-DE" dirty="0"/>
          </a:p>
        </p:txBody>
      </p:sp>
      <mc:AlternateContent xmlns:mc="http://schemas.openxmlformats.org/markup-compatibility/2006">
        <mc:Choice xmlns:a14="http://schemas.microsoft.com/office/drawing/2010/main" Requires="a14">
          <p:sp>
            <p:nvSpPr>
              <p:cNvPr id="108" name="Textfeld 107">
                <a:extLst>
                  <a:ext uri="{FF2B5EF4-FFF2-40B4-BE49-F238E27FC236}">
                    <a16:creationId xmlns:a16="http://schemas.microsoft.com/office/drawing/2014/main" id="{3E8D95BC-F002-4E62-993B-D6508A6C4255}"/>
                  </a:ext>
                </a:extLst>
              </p:cNvPr>
              <p:cNvSpPr txBox="1"/>
              <p:nvPr/>
            </p:nvSpPr>
            <p:spPr>
              <a:xfrm>
                <a:off x="784117" y="4288248"/>
                <a:ext cx="1067208" cy="6347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𝜅</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num>
                        <m:den>
                          <m:r>
                            <a:rPr lang="en-GB" b="0" i="1" smtClean="0">
                              <a:latin typeface="Cambria Math" panose="02040503050406030204" pitchFamily="18" charset="0"/>
                              <a:ea typeface="Cambria Math" panose="02040503050406030204" pitchFamily="18" charset="0"/>
                            </a:rPr>
                            <m:t>𝜆</m:t>
                          </m:r>
                        </m:den>
                      </m:f>
                    </m:oMath>
                  </m:oMathPara>
                </a14:m>
                <a:endParaRPr lang="en-DE" dirty="0"/>
              </a:p>
            </p:txBody>
          </p:sp>
        </mc:Choice>
        <mc:Fallback>
          <p:sp>
            <p:nvSpPr>
              <p:cNvPr id="108" name="Textfeld 107">
                <a:extLst>
                  <a:ext uri="{FF2B5EF4-FFF2-40B4-BE49-F238E27FC236}">
                    <a16:creationId xmlns:a16="http://schemas.microsoft.com/office/drawing/2014/main" id="{3E8D95BC-F002-4E62-993B-D6508A6C4255}"/>
                  </a:ext>
                </a:extLst>
              </p:cNvPr>
              <p:cNvSpPr txBox="1">
                <a:spLocks noRot="1" noChangeAspect="1" noMove="1" noResize="1" noEditPoints="1" noAdjustHandles="1" noChangeArrowheads="1" noChangeShapeType="1" noTextEdit="1"/>
              </p:cNvSpPr>
              <p:nvPr/>
            </p:nvSpPr>
            <p:spPr>
              <a:xfrm>
                <a:off x="784117" y="4288248"/>
                <a:ext cx="1067208" cy="634789"/>
              </a:xfrm>
              <a:prstGeom prst="rect">
                <a:avLst/>
              </a:prstGeom>
              <a:blipFill>
                <a:blip r:embed="rId8"/>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10" name="Textfeld 109">
                <a:extLst>
                  <a:ext uri="{FF2B5EF4-FFF2-40B4-BE49-F238E27FC236}">
                    <a16:creationId xmlns:a16="http://schemas.microsoft.com/office/drawing/2014/main" id="{CB20C8BF-1C60-7975-1475-7673E0610CEF}"/>
                  </a:ext>
                </a:extLst>
              </p:cNvPr>
              <p:cNvSpPr txBox="1"/>
              <p:nvPr/>
            </p:nvSpPr>
            <p:spPr>
              <a:xfrm>
                <a:off x="320924" y="2987644"/>
                <a:ext cx="254978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rPr>
                            <m:t>𝐴</m:t>
                          </m:r>
                        </m:e>
                        <m:sub>
                          <m:r>
                            <m:rPr>
                              <m:nor/>
                            </m:rPr>
                            <a:rPr lang="de-DE" i="0">
                              <a:latin typeface="Cambria Math" panose="02040503050406030204" pitchFamily="18" charset="0"/>
                            </a:rPr>
                            <m:t>meta</m:t>
                          </m:r>
                          <m:r>
                            <m:rPr>
                              <m:nor/>
                            </m:rPr>
                            <a:rPr lang="de-DE" i="0">
                              <a:latin typeface="Cambria Math" panose="02040503050406030204" pitchFamily="18" charset="0"/>
                            </a:rPr>
                            <m:t>−</m:t>
                          </m:r>
                          <m:r>
                            <m:rPr>
                              <m:nor/>
                            </m:rPr>
                            <a:rPr lang="de-DE" i="0">
                              <a:latin typeface="Cambria Math" panose="02040503050406030204" pitchFamily="18" charset="0"/>
                            </a:rPr>
                            <m:t>atom</m:t>
                          </m:r>
                          <m:r>
                            <m:rPr>
                              <m:nor/>
                            </m:rPr>
                            <a:rPr lang="de-DE" i="0">
                              <a:latin typeface="Cambria Math" panose="02040503050406030204" pitchFamily="18" charset="0"/>
                            </a:rPr>
                            <m:t> </m:t>
                          </m:r>
                        </m:sub>
                      </m:sSub>
                      <m:r>
                        <a:rPr lang="en-GB" b="0" i="1" smtClean="0">
                          <a:latin typeface="Cambria Math" panose="02040503050406030204" pitchFamily="18" charset="0"/>
                        </a:rPr>
                        <m:t>=</m:t>
                      </m:r>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𝑑</m:t>
                          </m:r>
                        </m:e>
                        <m:sub>
                          <m:r>
                            <a:rPr lang="de-DE" i="1" dirty="0">
                              <a:solidFill>
                                <a:prstClr val="black"/>
                              </a:solidFill>
                              <a:latin typeface="Cambria Math" panose="02040503050406030204" pitchFamily="18" charset="0"/>
                            </a:rPr>
                            <m:t>𝑥</m:t>
                          </m:r>
                        </m:sub>
                      </m:sSub>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𝑑</m:t>
                          </m:r>
                        </m:e>
                        <m:sub>
                          <m:r>
                            <a:rPr lang="en-GB" b="0" i="1" dirty="0" smtClean="0">
                              <a:solidFill>
                                <a:prstClr val="black"/>
                              </a:solidFill>
                              <a:latin typeface="Cambria Math" panose="02040503050406030204" pitchFamily="18" charset="0"/>
                            </a:rPr>
                            <m:t>𝑦</m:t>
                          </m:r>
                        </m:sub>
                      </m:sSub>
                    </m:oMath>
                  </m:oMathPara>
                </a14:m>
                <a:endParaRPr lang="en-DE" dirty="0"/>
              </a:p>
            </p:txBody>
          </p:sp>
        </mc:Choice>
        <mc:Fallback>
          <p:sp>
            <p:nvSpPr>
              <p:cNvPr id="110" name="Textfeld 109">
                <a:extLst>
                  <a:ext uri="{FF2B5EF4-FFF2-40B4-BE49-F238E27FC236}">
                    <a16:creationId xmlns:a16="http://schemas.microsoft.com/office/drawing/2014/main" id="{CB20C8BF-1C60-7975-1475-7673E0610CEF}"/>
                  </a:ext>
                </a:extLst>
              </p:cNvPr>
              <p:cNvSpPr txBox="1">
                <a:spLocks noRot="1" noChangeAspect="1" noMove="1" noResize="1" noEditPoints="1" noAdjustHandles="1" noChangeArrowheads="1" noChangeShapeType="1" noTextEdit="1"/>
              </p:cNvSpPr>
              <p:nvPr/>
            </p:nvSpPr>
            <p:spPr>
              <a:xfrm>
                <a:off x="320924" y="2987644"/>
                <a:ext cx="2549780" cy="391261"/>
              </a:xfrm>
              <a:prstGeom prst="rect">
                <a:avLst/>
              </a:prstGeom>
              <a:blipFill>
                <a:blip r:embed="rId9"/>
                <a:stretch>
                  <a:fillRect b="-3125"/>
                </a:stretch>
              </a:blipFill>
            </p:spPr>
            <p:txBody>
              <a:bodyPr/>
              <a:lstStyle/>
              <a:p>
                <a:r>
                  <a:rPr lang="en-DE">
                    <a:noFill/>
                  </a:rPr>
                  <a:t> </a:t>
                </a:r>
              </a:p>
            </p:txBody>
          </p:sp>
        </mc:Fallback>
      </mc:AlternateContent>
      <p:pic>
        <p:nvPicPr>
          <p:cNvPr id="9" name="Grafik 8">
            <a:extLst>
              <a:ext uri="{FF2B5EF4-FFF2-40B4-BE49-F238E27FC236}">
                <a16:creationId xmlns:a16="http://schemas.microsoft.com/office/drawing/2014/main" id="{47F7E68A-F1C2-2224-6804-B62484D6C9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31326" y="3172337"/>
            <a:ext cx="5236711" cy="3685662"/>
          </a:xfrm>
          <a:prstGeom prst="rect">
            <a:avLst/>
          </a:prstGeom>
        </p:spPr>
      </p:pic>
      <p:sp>
        <p:nvSpPr>
          <p:cNvPr id="10" name="Rechteck 9">
            <a:extLst>
              <a:ext uri="{FF2B5EF4-FFF2-40B4-BE49-F238E27FC236}">
                <a16:creationId xmlns:a16="http://schemas.microsoft.com/office/drawing/2014/main" id="{FD4BC5E9-F58B-5550-5D33-5FCDC8EE5263}"/>
              </a:ext>
            </a:extLst>
          </p:cNvPr>
          <p:cNvSpPr/>
          <p:nvPr/>
        </p:nvSpPr>
        <p:spPr>
          <a:xfrm>
            <a:off x="8527257" y="2197195"/>
            <a:ext cx="137949" cy="145073"/>
          </a:xfrm>
          <a:prstGeom prst="rect">
            <a:avLst/>
          </a:prstGeom>
          <a:solidFill>
            <a:sysClr val="window" lastClr="FFFFFF">
              <a:alpha val="80000"/>
            </a:sysClr>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11" name="TextBox 17">
                <a:extLst>
                  <a:ext uri="{FF2B5EF4-FFF2-40B4-BE49-F238E27FC236}">
                    <a16:creationId xmlns:a16="http://schemas.microsoft.com/office/drawing/2014/main" id="{950AE533-7B45-751A-816E-48331E11D76F}"/>
                  </a:ext>
                </a:extLst>
              </p:cNvPr>
              <p:cNvSpPr txBox="1"/>
              <p:nvPr/>
            </p:nvSpPr>
            <p:spPr>
              <a:xfrm>
                <a:off x="8456997" y="2138926"/>
                <a:ext cx="292068"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en-GB" sz="1100" b="0" i="1" dirty="0" smtClean="0">
                          <a:solidFill>
                            <a:prstClr val="black"/>
                          </a:solidFill>
                          <a:latin typeface="Cambria Math" panose="02040503050406030204" pitchFamily="18" charset="0"/>
                        </a:rPr>
                        <m:t>1</m:t>
                      </m:r>
                    </m:oMath>
                  </m:oMathPara>
                </a14:m>
                <a:endParaRPr lang="LID4096" dirty="0">
                  <a:solidFill>
                    <a:prstClr val="black"/>
                  </a:solidFill>
                  <a:latin typeface="Aptos" panose="02110004020202020204"/>
                </a:endParaRPr>
              </a:p>
            </p:txBody>
          </p:sp>
        </mc:Choice>
        <mc:Fallback>
          <p:sp>
            <p:nvSpPr>
              <p:cNvPr id="11" name="TextBox 17">
                <a:extLst>
                  <a:ext uri="{FF2B5EF4-FFF2-40B4-BE49-F238E27FC236}">
                    <a16:creationId xmlns:a16="http://schemas.microsoft.com/office/drawing/2014/main" id="{950AE533-7B45-751A-816E-48331E11D76F}"/>
                  </a:ext>
                </a:extLst>
              </p:cNvPr>
              <p:cNvSpPr txBox="1">
                <a:spLocks noRot="1" noChangeAspect="1" noMove="1" noResize="1" noEditPoints="1" noAdjustHandles="1" noChangeArrowheads="1" noChangeShapeType="1" noTextEdit="1"/>
              </p:cNvSpPr>
              <p:nvPr/>
            </p:nvSpPr>
            <p:spPr>
              <a:xfrm>
                <a:off x="8456997" y="2138926"/>
                <a:ext cx="292068" cy="261610"/>
              </a:xfrm>
              <a:prstGeom prst="rect">
                <a:avLst/>
              </a:prstGeom>
              <a:blipFill>
                <a:blip r:embed="rId12"/>
                <a:stretch>
                  <a:fillRect/>
                </a:stretch>
              </a:blipFill>
            </p:spPr>
            <p:txBody>
              <a:bodyPr/>
              <a:lstStyle/>
              <a:p>
                <a:r>
                  <a:rPr lang="en-DE">
                    <a:noFill/>
                  </a:rPr>
                  <a:t> </a:t>
                </a:r>
              </a:p>
            </p:txBody>
          </p:sp>
        </mc:Fallback>
      </mc:AlternateContent>
      <p:sp>
        <p:nvSpPr>
          <p:cNvPr id="28" name="TextBox 5">
            <a:extLst>
              <a:ext uri="{FF2B5EF4-FFF2-40B4-BE49-F238E27FC236}">
                <a16:creationId xmlns:a16="http://schemas.microsoft.com/office/drawing/2014/main" id="{619CBAB3-1B0F-132C-94F4-A93D4A952743}"/>
              </a:ext>
            </a:extLst>
          </p:cNvPr>
          <p:cNvSpPr txBox="1"/>
          <p:nvPr/>
        </p:nvSpPr>
        <p:spPr>
          <a:xfrm>
            <a:off x="6954675" y="1058439"/>
            <a:ext cx="1444464" cy="369332"/>
          </a:xfrm>
          <a:prstGeom prst="rect">
            <a:avLst/>
          </a:prstGeom>
          <a:noFill/>
        </p:spPr>
        <p:txBody>
          <a:bodyPr wrap="square" rtlCol="0">
            <a:spAutoFit/>
          </a:bodyPr>
          <a:lstStyle/>
          <a:p>
            <a:pPr algn="ctr"/>
            <a:r>
              <a:rPr lang="en-US" dirty="0"/>
              <a:t>Input Layer</a:t>
            </a:r>
          </a:p>
        </p:txBody>
      </p:sp>
      <p:sp>
        <p:nvSpPr>
          <p:cNvPr id="29" name="TextBox 5">
            <a:extLst>
              <a:ext uri="{FF2B5EF4-FFF2-40B4-BE49-F238E27FC236}">
                <a16:creationId xmlns:a16="http://schemas.microsoft.com/office/drawing/2014/main" id="{F5248A42-EE47-23BE-78CB-22415B6C8651}"/>
              </a:ext>
            </a:extLst>
          </p:cNvPr>
          <p:cNvSpPr txBox="1"/>
          <p:nvPr/>
        </p:nvSpPr>
        <p:spPr>
          <a:xfrm>
            <a:off x="6645449" y="496768"/>
            <a:ext cx="1444464" cy="369332"/>
          </a:xfrm>
          <a:prstGeom prst="rect">
            <a:avLst/>
          </a:prstGeom>
          <a:noFill/>
        </p:spPr>
        <p:txBody>
          <a:bodyPr wrap="square" rtlCol="0">
            <a:spAutoFit/>
          </a:bodyPr>
          <a:lstStyle/>
          <a:p>
            <a:pPr algn="ctr"/>
            <a:r>
              <a:rPr lang="en-US" dirty="0"/>
              <a:t>Layer 1</a:t>
            </a:r>
          </a:p>
        </p:txBody>
      </p:sp>
      <mc:AlternateContent xmlns:mc="http://schemas.openxmlformats.org/markup-compatibility/2006">
        <mc:Choice xmlns:a14="http://schemas.microsoft.com/office/drawing/2010/main" Requires="a14">
          <p:sp>
            <p:nvSpPr>
              <p:cNvPr id="30" name="Textfeld 29">
                <a:extLst>
                  <a:ext uri="{FF2B5EF4-FFF2-40B4-BE49-F238E27FC236}">
                    <a16:creationId xmlns:a16="http://schemas.microsoft.com/office/drawing/2014/main" id="{EAB5A867-AAB9-7C6D-64CA-33640F332A81}"/>
                  </a:ext>
                </a:extLst>
              </p:cNvPr>
              <p:cNvSpPr txBox="1"/>
              <p:nvPr/>
            </p:nvSpPr>
            <p:spPr>
              <a:xfrm>
                <a:off x="7415617" y="2135455"/>
                <a:ext cx="26129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m:t>
                      </m:r>
                    </m:oMath>
                  </m:oMathPara>
                </a14:m>
                <a:endParaRPr lang="en-DE" dirty="0"/>
              </a:p>
            </p:txBody>
          </p:sp>
        </mc:Choice>
        <mc:Fallback>
          <p:sp>
            <p:nvSpPr>
              <p:cNvPr id="30" name="Textfeld 29">
                <a:extLst>
                  <a:ext uri="{FF2B5EF4-FFF2-40B4-BE49-F238E27FC236}">
                    <a16:creationId xmlns:a16="http://schemas.microsoft.com/office/drawing/2014/main" id="{EAB5A867-AAB9-7C6D-64CA-33640F332A81}"/>
                  </a:ext>
                </a:extLst>
              </p:cNvPr>
              <p:cNvSpPr txBox="1">
                <a:spLocks noRot="1" noChangeAspect="1" noMove="1" noResize="1" noEditPoints="1" noAdjustHandles="1" noChangeArrowheads="1" noChangeShapeType="1" noTextEdit="1"/>
              </p:cNvSpPr>
              <p:nvPr/>
            </p:nvSpPr>
            <p:spPr>
              <a:xfrm>
                <a:off x="7415617" y="2135455"/>
                <a:ext cx="261290" cy="276999"/>
              </a:xfrm>
              <a:prstGeom prst="rect">
                <a:avLst/>
              </a:prstGeom>
              <a:blipFill>
                <a:blip r:embed="rId13"/>
                <a:stretch>
                  <a:fillRect l="-4651" r="-6977"/>
                </a:stretch>
              </a:blipFill>
            </p:spPr>
            <p:txBody>
              <a:bodyPr/>
              <a:lstStyle/>
              <a:p>
                <a:r>
                  <a:rPr lang="en-DE">
                    <a:noFill/>
                  </a:rPr>
                  <a:t> </a:t>
                </a:r>
              </a:p>
            </p:txBody>
          </p:sp>
        </mc:Fallback>
      </mc:AlternateContent>
      <p:sp>
        <p:nvSpPr>
          <p:cNvPr id="34" name="Rechteck 33">
            <a:extLst>
              <a:ext uri="{FF2B5EF4-FFF2-40B4-BE49-F238E27FC236}">
                <a16:creationId xmlns:a16="http://schemas.microsoft.com/office/drawing/2014/main" id="{5074ECDC-0D60-AEF1-52EB-4DBC77510208}"/>
              </a:ext>
            </a:extLst>
          </p:cNvPr>
          <p:cNvSpPr/>
          <p:nvPr/>
        </p:nvSpPr>
        <p:spPr>
          <a:xfrm>
            <a:off x="8515899" y="1778734"/>
            <a:ext cx="137949" cy="145073"/>
          </a:xfrm>
          <a:prstGeom prst="rect">
            <a:avLst/>
          </a:prstGeom>
          <a:solidFill>
            <a:sysClr val="window" lastClr="FFFFFF">
              <a:alpha val="80000"/>
            </a:sysClr>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35" name="TextBox 15">
                <a:extLst>
                  <a:ext uri="{FF2B5EF4-FFF2-40B4-BE49-F238E27FC236}">
                    <a16:creationId xmlns:a16="http://schemas.microsoft.com/office/drawing/2014/main" id="{D0C42F02-BF5B-735B-5C46-368ABA09C836}"/>
                  </a:ext>
                </a:extLst>
              </p:cNvPr>
              <p:cNvSpPr txBox="1"/>
              <p:nvPr/>
            </p:nvSpPr>
            <p:spPr>
              <a:xfrm>
                <a:off x="8426525" y="1725567"/>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2</m:t>
                      </m:r>
                    </m:oMath>
                  </m:oMathPara>
                </a14:m>
                <a:endParaRPr lang="LID4096" dirty="0">
                  <a:solidFill>
                    <a:prstClr val="black"/>
                  </a:solidFill>
                  <a:latin typeface="Aptos" panose="02110004020202020204"/>
                </a:endParaRPr>
              </a:p>
            </p:txBody>
          </p:sp>
        </mc:Choice>
        <mc:Fallback>
          <p:sp>
            <p:nvSpPr>
              <p:cNvPr id="35" name="TextBox 15">
                <a:extLst>
                  <a:ext uri="{FF2B5EF4-FFF2-40B4-BE49-F238E27FC236}">
                    <a16:creationId xmlns:a16="http://schemas.microsoft.com/office/drawing/2014/main" id="{D0C42F02-BF5B-735B-5C46-368ABA09C836}"/>
                  </a:ext>
                </a:extLst>
              </p:cNvPr>
              <p:cNvSpPr txBox="1">
                <a:spLocks noRot="1" noChangeAspect="1" noMove="1" noResize="1" noEditPoints="1" noAdjustHandles="1" noChangeArrowheads="1" noChangeShapeType="1" noTextEdit="1"/>
              </p:cNvSpPr>
              <p:nvPr/>
            </p:nvSpPr>
            <p:spPr>
              <a:xfrm>
                <a:off x="8426525" y="1725567"/>
                <a:ext cx="301686" cy="261610"/>
              </a:xfrm>
              <a:prstGeom prst="rect">
                <a:avLst/>
              </a:prstGeom>
              <a:blipFill>
                <a:blip r:embed="rId14"/>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36" name="Textfeld 35">
                <a:extLst>
                  <a:ext uri="{FF2B5EF4-FFF2-40B4-BE49-F238E27FC236}">
                    <a16:creationId xmlns:a16="http://schemas.microsoft.com/office/drawing/2014/main" id="{E3FEEE04-32CE-5FAA-0EB3-09D869AD3776}"/>
                  </a:ext>
                </a:extLst>
              </p:cNvPr>
              <p:cNvSpPr txBox="1"/>
              <p:nvPr/>
            </p:nvSpPr>
            <p:spPr>
              <a:xfrm>
                <a:off x="8524899" y="1049502"/>
                <a:ext cx="13625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m:t>
                      </m:r>
                    </m:oMath>
                  </m:oMathPara>
                </a14:m>
                <a:endParaRPr lang="en-DE" dirty="0"/>
              </a:p>
            </p:txBody>
          </p:sp>
        </mc:Choice>
        <mc:Fallback>
          <p:sp>
            <p:nvSpPr>
              <p:cNvPr id="36" name="Textfeld 35">
                <a:extLst>
                  <a:ext uri="{FF2B5EF4-FFF2-40B4-BE49-F238E27FC236}">
                    <a16:creationId xmlns:a16="http://schemas.microsoft.com/office/drawing/2014/main" id="{E3FEEE04-32CE-5FAA-0EB3-09D869AD3776}"/>
                  </a:ext>
                </a:extLst>
              </p:cNvPr>
              <p:cNvSpPr txBox="1">
                <a:spLocks noRot="1" noChangeAspect="1" noMove="1" noResize="1" noEditPoints="1" noAdjustHandles="1" noChangeArrowheads="1" noChangeShapeType="1" noTextEdit="1"/>
              </p:cNvSpPr>
              <p:nvPr/>
            </p:nvSpPr>
            <p:spPr>
              <a:xfrm>
                <a:off x="8524899" y="1049502"/>
                <a:ext cx="136255" cy="276999"/>
              </a:xfrm>
              <a:prstGeom prst="rect">
                <a:avLst/>
              </a:prstGeom>
              <a:blipFill>
                <a:blip r:embed="rId15"/>
                <a:stretch>
                  <a:fillRect l="-34783" r="-30435" b="-6522"/>
                </a:stretch>
              </a:blipFill>
            </p:spPr>
            <p:txBody>
              <a:bodyPr/>
              <a:lstStyle/>
              <a:p>
                <a:r>
                  <a:rPr lang="en-DE">
                    <a:noFill/>
                  </a:rPr>
                  <a:t> </a:t>
                </a:r>
              </a:p>
            </p:txBody>
          </p:sp>
        </mc:Fallback>
      </mc:AlternateContent>
      <p:sp>
        <p:nvSpPr>
          <p:cNvPr id="39" name="Rechteck 38">
            <a:extLst>
              <a:ext uri="{FF2B5EF4-FFF2-40B4-BE49-F238E27FC236}">
                <a16:creationId xmlns:a16="http://schemas.microsoft.com/office/drawing/2014/main" id="{7169BB27-09AB-E3ED-E148-262C78B846BB}"/>
              </a:ext>
            </a:extLst>
          </p:cNvPr>
          <p:cNvSpPr/>
          <p:nvPr/>
        </p:nvSpPr>
        <p:spPr>
          <a:xfrm>
            <a:off x="8522509" y="939661"/>
            <a:ext cx="137949" cy="145073"/>
          </a:xfrm>
          <a:prstGeom prst="rect">
            <a:avLst/>
          </a:prstGeom>
          <a:solidFill>
            <a:sysClr val="window" lastClr="FFFFFF">
              <a:alpha val="80000"/>
            </a:sysClr>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40" name="TextBox 17">
                <a:extLst>
                  <a:ext uri="{FF2B5EF4-FFF2-40B4-BE49-F238E27FC236}">
                    <a16:creationId xmlns:a16="http://schemas.microsoft.com/office/drawing/2014/main" id="{B7DF2625-706E-8A17-69D2-C5EC87ACCE68}"/>
                  </a:ext>
                </a:extLst>
              </p:cNvPr>
              <p:cNvSpPr txBox="1"/>
              <p:nvPr/>
            </p:nvSpPr>
            <p:spPr>
              <a:xfrm>
                <a:off x="8404623" y="881392"/>
                <a:ext cx="370614"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en-GB" sz="1100" b="0" i="1" dirty="0" smtClean="0">
                          <a:solidFill>
                            <a:prstClr val="black"/>
                          </a:solidFill>
                          <a:latin typeface="Cambria Math" panose="02040503050406030204" pitchFamily="18" charset="0"/>
                        </a:rPr>
                        <m:t>11</m:t>
                      </m:r>
                    </m:oMath>
                  </m:oMathPara>
                </a14:m>
                <a:endParaRPr lang="LID4096" dirty="0">
                  <a:solidFill>
                    <a:prstClr val="black"/>
                  </a:solidFill>
                  <a:latin typeface="Aptos" panose="02110004020202020204"/>
                </a:endParaRPr>
              </a:p>
            </p:txBody>
          </p:sp>
        </mc:Choice>
        <mc:Fallback>
          <p:sp>
            <p:nvSpPr>
              <p:cNvPr id="40" name="TextBox 17">
                <a:extLst>
                  <a:ext uri="{FF2B5EF4-FFF2-40B4-BE49-F238E27FC236}">
                    <a16:creationId xmlns:a16="http://schemas.microsoft.com/office/drawing/2014/main" id="{B7DF2625-706E-8A17-69D2-C5EC87ACCE68}"/>
                  </a:ext>
                </a:extLst>
              </p:cNvPr>
              <p:cNvSpPr txBox="1">
                <a:spLocks noRot="1" noChangeAspect="1" noMove="1" noResize="1" noEditPoints="1" noAdjustHandles="1" noChangeArrowheads="1" noChangeShapeType="1" noTextEdit="1"/>
              </p:cNvSpPr>
              <p:nvPr/>
            </p:nvSpPr>
            <p:spPr>
              <a:xfrm>
                <a:off x="8404623" y="881392"/>
                <a:ext cx="370614" cy="261610"/>
              </a:xfrm>
              <a:prstGeom prst="rect">
                <a:avLst/>
              </a:prstGeom>
              <a:blipFill>
                <a:blip r:embed="rId16"/>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43" name="TextBox 17">
                <a:extLst>
                  <a:ext uri="{FF2B5EF4-FFF2-40B4-BE49-F238E27FC236}">
                    <a16:creationId xmlns:a16="http://schemas.microsoft.com/office/drawing/2014/main" id="{19851712-5006-619B-F0ED-04450E1077FA}"/>
                  </a:ext>
                </a:extLst>
              </p:cNvPr>
              <p:cNvSpPr txBox="1"/>
              <p:nvPr/>
            </p:nvSpPr>
            <p:spPr>
              <a:xfrm>
                <a:off x="7733088" y="1812503"/>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3</m:t>
                      </m:r>
                    </m:oMath>
                  </m:oMathPara>
                </a14:m>
                <a:endParaRPr lang="LID4096" dirty="0">
                  <a:solidFill>
                    <a:prstClr val="black"/>
                  </a:solidFill>
                  <a:latin typeface="Aptos" panose="02110004020202020204"/>
                </a:endParaRPr>
              </a:p>
            </p:txBody>
          </p:sp>
        </mc:Choice>
        <mc:Fallback>
          <p:sp>
            <p:nvSpPr>
              <p:cNvPr id="43" name="TextBox 17">
                <a:extLst>
                  <a:ext uri="{FF2B5EF4-FFF2-40B4-BE49-F238E27FC236}">
                    <a16:creationId xmlns:a16="http://schemas.microsoft.com/office/drawing/2014/main" id="{19851712-5006-619B-F0ED-04450E1077FA}"/>
                  </a:ext>
                </a:extLst>
              </p:cNvPr>
              <p:cNvSpPr txBox="1">
                <a:spLocks noRot="1" noChangeAspect="1" noMove="1" noResize="1" noEditPoints="1" noAdjustHandles="1" noChangeArrowheads="1" noChangeShapeType="1" noTextEdit="1"/>
              </p:cNvSpPr>
              <p:nvPr/>
            </p:nvSpPr>
            <p:spPr>
              <a:xfrm>
                <a:off x="7733088" y="1812503"/>
                <a:ext cx="301686" cy="261610"/>
              </a:xfrm>
              <a:prstGeom prst="rect">
                <a:avLst/>
              </a:prstGeom>
              <a:blipFill>
                <a:blip r:embed="rId17"/>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406986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28" name="Picture 12"/>
          <p:cNvPicPr/>
          <p:nvPr/>
        </p:nvPicPr>
        <p:blipFill>
          <a:blip r:embed="rId2"/>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329" name="TextBox 13"/>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329" name="TextBox 13"/>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3"/>
                <a:stretch>
                  <a:fillRect b="-12698"/>
                </a:stretch>
              </a:blipFill>
            </p:spPr>
            <p:txBody>
              <a:bodyPr/>
              <a:lstStyle/>
              <a:p>
                <a:r>
                  <a:rPr lang="LID4096">
                    <a:noFill/>
                  </a:rPr>
                  <a:t> </a:t>
                </a:r>
              </a:p>
            </p:txBody>
          </p:sp>
        </mc:Fallback>
      </mc:AlternateContent>
      <p:sp>
        <p:nvSpPr>
          <p:cNvPr id="330" name="TextBox 15"/>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
        <p:nvSpPr>
          <p:cNvPr id="332" name="Oval 16"/>
          <p:cNvSpPr/>
          <p:nvPr/>
        </p:nvSpPr>
        <p:spPr>
          <a:xfrm>
            <a:off x="7143840" y="4343400"/>
            <a:ext cx="1294920" cy="561600"/>
          </a:xfrm>
          <a:prstGeom prst="ellipse">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3" name="TextBox 17"/>
              <p:cNvSpPr txBox="1"/>
              <p:nvPr/>
            </p:nvSpPr>
            <p:spPr>
              <a:xfrm>
                <a:off x="7414200" y="3896640"/>
                <a:ext cx="56376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noProof="0" smtClean="0">
                              <a:latin typeface="Cambria Math" panose="02040503050406030204" pitchFamily="18" charset="0"/>
                            </a:rPr>
                            <m:t>𝐴</m:t>
                          </m:r>
                        </m:e>
                        <m:sub>
                          <m:r>
                            <m:rPr>
                              <m:sty m:val="p"/>
                            </m:rPr>
                            <a:rPr lang="en-GB" b="0" i="0" noProof="0" smtClean="0">
                              <a:latin typeface="Cambria Math" panose="02040503050406030204" pitchFamily="18" charset="0"/>
                            </a:rPr>
                            <m:t>in</m:t>
                          </m:r>
                        </m:sub>
                      </m:sSub>
                    </m:oMath>
                  </m:oMathPara>
                </a14:m>
                <a:endParaRPr lang="en-GB" noProof="0" dirty="0"/>
              </a:p>
            </p:txBody>
          </p:sp>
        </mc:Choice>
        <mc:Fallback xmlns="">
          <p:sp>
            <p:nvSpPr>
              <p:cNvPr id="333" name="TextBox 17"/>
              <p:cNvSpPr txBox="1">
                <a:spLocks noRot="1" noChangeAspect="1" noMove="1" noResize="1" noEditPoints="1" noAdjustHandles="1" noChangeArrowheads="1" noChangeShapeType="1" noTextEdit="1"/>
              </p:cNvSpPr>
              <p:nvPr/>
            </p:nvSpPr>
            <p:spPr>
              <a:xfrm>
                <a:off x="7414200" y="3896640"/>
                <a:ext cx="563760" cy="369000"/>
              </a:xfrm>
              <a:prstGeom prst="rect">
                <a:avLst/>
              </a:prstGeom>
              <a:blipFill>
                <a:blip r:embed="rId4"/>
                <a:stretch>
                  <a:fillRect b="-1639"/>
                </a:stretch>
              </a:blipFill>
            </p:spPr>
            <p:txBody>
              <a:bodyPr/>
              <a:lstStyle/>
              <a:p>
                <a:r>
                  <a:rPr lang="LID4096">
                    <a:noFill/>
                  </a:rPr>
                  <a:t> </a:t>
                </a:r>
              </a:p>
            </p:txBody>
          </p:sp>
        </mc:Fallback>
      </mc:AlternateContent>
      <p:sp>
        <p:nvSpPr>
          <p:cNvPr id="334" name="Oval 18"/>
          <p:cNvSpPr/>
          <p:nvPr/>
        </p:nvSpPr>
        <p:spPr>
          <a:xfrm>
            <a:off x="8801280" y="3845880"/>
            <a:ext cx="1294920" cy="561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5" name="TextBox 19"/>
              <p:cNvSpPr txBox="1"/>
              <p:nvPr/>
            </p:nvSpPr>
            <p:spPr>
              <a:xfrm>
                <a:off x="8620920" y="3527280"/>
                <a:ext cx="663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𝐴</m:t>
                          </m:r>
                        </m:e>
                        <m:sub>
                          <m:r>
                            <m:rPr>
                              <m:sty m:val="p"/>
                            </m:rPr>
                            <a:rPr lang="en-GB" i="0" noProof="0">
                              <a:latin typeface="Cambria Math" panose="02040503050406030204" pitchFamily="18" charset="0"/>
                            </a:rPr>
                            <m:t>out</m:t>
                          </m:r>
                        </m:sub>
                      </m:sSub>
                    </m:oMath>
                  </m:oMathPara>
                </a14:m>
                <a:endParaRPr lang="en-GB" noProof="0" dirty="0"/>
              </a:p>
            </p:txBody>
          </p:sp>
        </mc:Choice>
        <mc:Fallback xmlns="">
          <p:sp>
            <p:nvSpPr>
              <p:cNvPr id="335" name="TextBox 19"/>
              <p:cNvSpPr txBox="1">
                <a:spLocks noRot="1" noChangeAspect="1" noMove="1" noResize="1" noEditPoints="1" noAdjustHandles="1" noChangeArrowheads="1" noChangeShapeType="1" noTextEdit="1"/>
              </p:cNvSpPr>
              <p:nvPr/>
            </p:nvSpPr>
            <p:spPr>
              <a:xfrm>
                <a:off x="8620920" y="3527280"/>
                <a:ext cx="663480" cy="369000"/>
              </a:xfrm>
              <a:prstGeom prst="rect">
                <a:avLst/>
              </a:prstGeom>
              <a:blipFill>
                <a:blip r:embed="rId5"/>
                <a:stretch>
                  <a:fillRect/>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FCA7646-BCE0-EC1B-FF8F-9F24380A49C5}"/>
              </a:ext>
            </a:extLst>
          </p:cNvPr>
          <p:cNvPicPr>
            <a:picLocks noChangeAspect="1"/>
          </p:cNvPicPr>
          <p:nvPr/>
        </p:nvPicPr>
        <p:blipFill>
          <a:blip r:embed="rId6"/>
          <a:stretch>
            <a:fillRect/>
          </a:stretch>
        </p:blipFill>
        <p:spPr>
          <a:xfrm>
            <a:off x="320359" y="2388315"/>
            <a:ext cx="5499581" cy="4220990"/>
          </a:xfrm>
          <a:prstGeom prst="rect">
            <a:avLst/>
          </a:prstGeom>
        </p:spPr>
      </p:pic>
      <p:pic>
        <p:nvPicPr>
          <p:cNvPr id="5" name="Picture 4">
            <a:extLst>
              <a:ext uri="{FF2B5EF4-FFF2-40B4-BE49-F238E27FC236}">
                <a16:creationId xmlns:a16="http://schemas.microsoft.com/office/drawing/2014/main" id="{175A17CC-1907-E290-84E4-5F49F244AD0A}"/>
              </a:ext>
            </a:extLst>
          </p:cNvPr>
          <p:cNvPicPr>
            <a:picLocks noChangeAspect="1"/>
          </p:cNvPicPr>
          <p:nvPr/>
        </p:nvPicPr>
        <p:blipFill>
          <a:blip r:embed="rId7"/>
          <a:stretch>
            <a:fillRect/>
          </a:stretch>
        </p:blipFill>
        <p:spPr>
          <a:xfrm>
            <a:off x="320368" y="787693"/>
            <a:ext cx="4009632" cy="453549"/>
          </a:xfrm>
          <a:prstGeom prst="rect">
            <a:avLst/>
          </a:prstGeom>
        </p:spPr>
      </p:pic>
      <p:pic>
        <p:nvPicPr>
          <p:cNvPr id="7" name="Picture 6">
            <a:extLst>
              <a:ext uri="{FF2B5EF4-FFF2-40B4-BE49-F238E27FC236}">
                <a16:creationId xmlns:a16="http://schemas.microsoft.com/office/drawing/2014/main" id="{86461335-BC5E-4E5A-58F7-DA299E1DAC87}"/>
              </a:ext>
            </a:extLst>
          </p:cNvPr>
          <p:cNvPicPr>
            <a:picLocks noChangeAspect="1"/>
          </p:cNvPicPr>
          <p:nvPr/>
        </p:nvPicPr>
        <p:blipFill>
          <a:blip r:embed="rId8"/>
          <a:stretch>
            <a:fillRect/>
          </a:stretch>
        </p:blipFill>
        <p:spPr>
          <a:xfrm>
            <a:off x="843161" y="1397830"/>
            <a:ext cx="3615242" cy="663890"/>
          </a:xfrm>
          <a:prstGeom prst="rect">
            <a:avLst/>
          </a:prstGeom>
        </p:spPr>
      </p:pic>
      <p:sp>
        <p:nvSpPr>
          <p:cNvPr id="8" name="TextBox 7">
            <a:extLst>
              <a:ext uri="{FF2B5EF4-FFF2-40B4-BE49-F238E27FC236}">
                <a16:creationId xmlns:a16="http://schemas.microsoft.com/office/drawing/2014/main" id="{6F97FCAE-F564-8DEA-F2D8-1388C70CFDA1}"/>
              </a:ext>
            </a:extLst>
          </p:cNvPr>
          <p:cNvSpPr txBox="1"/>
          <p:nvPr/>
        </p:nvSpPr>
        <p:spPr>
          <a:xfrm>
            <a:off x="4810125" y="829801"/>
            <a:ext cx="402674" cy="307777"/>
          </a:xfrm>
          <a:prstGeom prst="rect">
            <a:avLst/>
          </a:prstGeom>
          <a:noFill/>
        </p:spPr>
        <p:txBody>
          <a:bodyPr wrap="none" rtlCol="0">
            <a:spAutoFit/>
          </a:bodyPr>
          <a:lstStyle/>
          <a:p>
            <a:r>
              <a:rPr lang="en-GB" sz="1400" noProof="0" dirty="0"/>
              <a:t>(1)</a:t>
            </a:r>
          </a:p>
        </p:txBody>
      </p:sp>
      <p:sp>
        <p:nvSpPr>
          <p:cNvPr id="9" name="TextBox 8">
            <a:extLst>
              <a:ext uri="{FF2B5EF4-FFF2-40B4-BE49-F238E27FC236}">
                <a16:creationId xmlns:a16="http://schemas.microsoft.com/office/drawing/2014/main" id="{79A04ED0-E1CC-10EC-1DE4-E3FF87EE3AC0}"/>
              </a:ext>
            </a:extLst>
          </p:cNvPr>
          <p:cNvSpPr txBox="1"/>
          <p:nvPr/>
        </p:nvSpPr>
        <p:spPr>
          <a:xfrm>
            <a:off x="4810125" y="1450272"/>
            <a:ext cx="402674" cy="307777"/>
          </a:xfrm>
          <a:prstGeom prst="rect">
            <a:avLst/>
          </a:prstGeom>
          <a:noFill/>
        </p:spPr>
        <p:txBody>
          <a:bodyPr wrap="none" rtlCol="0">
            <a:spAutoFit/>
          </a:bodyPr>
          <a:lstStyle/>
          <a:p>
            <a:r>
              <a:rPr lang="en-GB" sz="1400" noProof="0" dirty="0"/>
              <a:t>(2)</a:t>
            </a:r>
          </a:p>
        </p:txBody>
      </p:sp>
      <p:pic>
        <p:nvPicPr>
          <p:cNvPr id="2" name="Picture 1">
            <a:extLst>
              <a:ext uri="{FF2B5EF4-FFF2-40B4-BE49-F238E27FC236}">
                <a16:creationId xmlns:a16="http://schemas.microsoft.com/office/drawing/2014/main" id="{D20FA65C-6663-AA74-97C0-B0EDE8B80621}"/>
              </a:ext>
            </a:extLst>
          </p:cNvPr>
          <p:cNvPicPr>
            <a:picLocks noChangeAspect="1"/>
          </p:cNvPicPr>
          <p:nvPr/>
        </p:nvPicPr>
        <p:blipFill>
          <a:blip r:embed="rId9"/>
          <a:stretch>
            <a:fillRect/>
          </a:stretch>
        </p:blipFill>
        <p:spPr>
          <a:xfrm>
            <a:off x="7733598" y="1"/>
            <a:ext cx="4265935" cy="34294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0" y="114300"/>
            <a:ext cx="531495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7A9FE7C6-E97A-A57F-DD1C-AD1234AC0E6D}"/>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5" name="Picture 4">
            <a:extLst>
              <a:ext uri="{FF2B5EF4-FFF2-40B4-BE49-F238E27FC236}">
                <a16:creationId xmlns:a16="http://schemas.microsoft.com/office/drawing/2014/main" id="{827F1803-5624-908F-87DB-7E09385DD5AE}"/>
              </a:ext>
            </a:extLst>
          </p:cNvPr>
          <p:cNvPicPr>
            <a:picLocks noChangeAspect="1"/>
          </p:cNvPicPr>
          <p:nvPr/>
        </p:nvPicPr>
        <p:blipFill rotWithShape="1">
          <a:blip r:embed="rId3"/>
          <a:srcRect b="2336"/>
          <a:stretch/>
        </p:blipFill>
        <p:spPr>
          <a:xfrm>
            <a:off x="6724331" y="209400"/>
            <a:ext cx="4564975" cy="3219600"/>
          </a:xfrm>
          <a:prstGeom prst="rect">
            <a:avLst/>
          </a:prstGeom>
        </p:spPr>
      </p:pic>
      <p:pic>
        <p:nvPicPr>
          <p:cNvPr id="7" name="Picture 6">
            <a:extLst>
              <a:ext uri="{FF2B5EF4-FFF2-40B4-BE49-F238E27FC236}">
                <a16:creationId xmlns:a16="http://schemas.microsoft.com/office/drawing/2014/main" id="{56660CD4-96E1-9DFB-4C9D-C9974EE0B012}"/>
              </a:ext>
            </a:extLst>
          </p:cNvPr>
          <p:cNvPicPr>
            <a:picLocks noChangeAspect="1"/>
          </p:cNvPicPr>
          <p:nvPr/>
        </p:nvPicPr>
        <p:blipFill>
          <a:blip r:embed="rId4"/>
          <a:stretch>
            <a:fillRect/>
          </a:stretch>
        </p:blipFill>
        <p:spPr>
          <a:xfrm>
            <a:off x="7019443" y="3777218"/>
            <a:ext cx="3417834" cy="3080782"/>
          </a:xfrm>
          <a:prstGeom prst="rect">
            <a:avLst/>
          </a:prstGeom>
        </p:spPr>
      </p:pic>
      <p:sp>
        <p:nvSpPr>
          <p:cNvPr id="8" name="TextBox 7">
            <a:extLst>
              <a:ext uri="{FF2B5EF4-FFF2-40B4-BE49-F238E27FC236}">
                <a16:creationId xmlns:a16="http://schemas.microsoft.com/office/drawing/2014/main" id="{3BCE170F-B140-B973-AC99-07F82F5ECC96}"/>
              </a:ext>
            </a:extLst>
          </p:cNvPr>
          <p:cNvSpPr txBox="1"/>
          <p:nvPr/>
        </p:nvSpPr>
        <p:spPr>
          <a:xfrm>
            <a:off x="10645540" y="4644000"/>
            <a:ext cx="1287532" cy="923330"/>
          </a:xfrm>
          <a:prstGeom prst="rect">
            <a:avLst/>
          </a:prstGeom>
          <a:noFill/>
        </p:spPr>
        <p:txBody>
          <a:bodyPr wrap="none" rtlCol="0">
            <a:spAutoFit/>
          </a:bodyPr>
          <a:lstStyle/>
          <a:p>
            <a:r>
              <a:rPr lang="en-GB" noProof="0" dirty="0"/>
              <a:t>IRS</a:t>
            </a:r>
          </a:p>
          <a:p>
            <a:r>
              <a:rPr lang="en-GB" noProof="0" dirty="0"/>
              <a:t>illuminated</a:t>
            </a:r>
          </a:p>
          <a:p>
            <a:r>
              <a:rPr lang="en-GB" noProof="0" dirty="0"/>
              <a:t>area</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0DEA-283E-8E80-AE2C-F9823F2DB50E}"/>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D70F32F6-D2CF-8CC7-55FB-26D022723A92}"/>
              </a:ext>
            </a:extLst>
          </p:cNvPr>
          <p:cNvSpPr>
            <a:spLocks noGrp="1"/>
          </p:cNvSpPr>
          <p:nvPr>
            <p:ph type="title"/>
          </p:nvPr>
        </p:nvSpPr>
        <p:spPr>
          <a:xfrm>
            <a:off x="0" y="0"/>
            <a:ext cx="481203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43CEEBC3-1A4F-8C2E-2176-E119A8223933}"/>
              </a:ext>
            </a:extLst>
          </p:cNvPr>
          <p:cNvPicPr>
            <a:picLocks noChangeAspect="1"/>
          </p:cNvPicPr>
          <p:nvPr/>
        </p:nvPicPr>
        <p:blipFill>
          <a:blip r:embed="rId2"/>
          <a:stretch>
            <a:fillRect/>
          </a:stretch>
        </p:blipFill>
        <p:spPr>
          <a:xfrm>
            <a:off x="235934" y="1481796"/>
            <a:ext cx="3798961" cy="2616822"/>
          </a:xfrm>
          <a:prstGeom prst="rect">
            <a:avLst/>
          </a:prstGeom>
        </p:spPr>
      </p:pic>
      <p:pic>
        <p:nvPicPr>
          <p:cNvPr id="5" name="Picture 4">
            <a:extLst>
              <a:ext uri="{FF2B5EF4-FFF2-40B4-BE49-F238E27FC236}">
                <a16:creationId xmlns:a16="http://schemas.microsoft.com/office/drawing/2014/main" id="{3D1A2A29-F6EB-8063-3CC6-A374667D9802}"/>
              </a:ext>
            </a:extLst>
          </p:cNvPr>
          <p:cNvPicPr>
            <a:picLocks noChangeAspect="1"/>
          </p:cNvPicPr>
          <p:nvPr/>
        </p:nvPicPr>
        <p:blipFill>
          <a:blip r:embed="rId3"/>
          <a:stretch>
            <a:fillRect/>
          </a:stretch>
        </p:blipFill>
        <p:spPr>
          <a:xfrm>
            <a:off x="8077009" y="-15801"/>
            <a:ext cx="3689280" cy="280600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4BAA6-23FC-DECB-26BD-8904A909D583}"/>
                  </a:ext>
                </a:extLst>
              </p:cNvPr>
              <p:cNvSpPr txBox="1"/>
              <p:nvPr/>
            </p:nvSpPr>
            <p:spPr>
              <a:xfrm>
                <a:off x="5242920" y="387564"/>
                <a:ext cx="2511575" cy="1200329"/>
              </a:xfrm>
              <a:prstGeom prst="rect">
                <a:avLst/>
              </a:prstGeom>
              <a:noFill/>
            </p:spPr>
            <p:txBody>
              <a:bodyPr wrap="square">
                <a:spAutoFit/>
              </a:bodyPr>
              <a:lstStyle/>
              <a:p>
                <a:pPr algn="r"/>
                <a:r>
                  <a:rPr lang="en-GB" sz="1800" b="1" i="0" u="none" strike="noStrike" baseline="0" noProof="0" dirty="0">
                    <a:latin typeface="NimbusRomNo9L-Medi"/>
                  </a:rPr>
                  <a:t>Step 1.</a:t>
                </a:r>
                <a:r>
                  <a:rPr lang="en-GB" sz="1800" b="0" i="0" u="none" strike="noStrike" baseline="0" noProof="0" dirty="0">
                    <a:latin typeface="NimbusRomNo9L-Medi"/>
                  </a:rPr>
                  <a:t> </a:t>
                </a:r>
              </a:p>
              <a:p>
                <a:pPr algn="r"/>
                <a:r>
                  <a:rPr lang="en-GB" sz="1800" b="0" i="0" u="none" strike="noStrike" baseline="0" noProof="0" dirty="0">
                    <a:latin typeface="NimbusRomNo9L-Medi"/>
                  </a:rPr>
                  <a:t>Evaluate the radius for the illuminated area  </a:t>
                </a:r>
                <a14:m>
                  <m:oMath xmlns:m="http://schemas.openxmlformats.org/officeDocument/2006/math">
                    <m:r>
                      <a:rPr lang="en-GB" sz="1800" b="0" i="1" u="none" strike="noStrike" baseline="0" noProof="0" smtClean="0">
                        <a:latin typeface="Cambria Math" panose="02040503050406030204" pitchFamily="18" charset="0"/>
                        <a:ea typeface="Cambria Math" panose="02040503050406030204" pitchFamily="18" charset="0"/>
                      </a:rPr>
                      <m:t>→</m:t>
                    </m:r>
                    <m:sSub>
                      <m:sSubPr>
                        <m:ctrlPr>
                          <a:rPr lang="en-GB" sz="1800" b="0" i="1" u="none" strike="noStrike" baseline="0" noProof="0" smtClean="0">
                            <a:latin typeface="Cambria Math" panose="02040503050406030204" pitchFamily="18" charset="0"/>
                          </a:rPr>
                        </m:ctrlPr>
                      </m:sSubPr>
                      <m:e>
                        <m:r>
                          <a:rPr lang="en-GB" sz="1800" b="0" i="1" u="none" strike="noStrike" baseline="0" noProof="0" smtClean="0">
                            <a:latin typeface="Cambria Math" panose="02040503050406030204" pitchFamily="18" charset="0"/>
                          </a:rPr>
                          <m:t>𝑟</m:t>
                        </m:r>
                      </m:e>
                      <m:sub>
                        <m:r>
                          <m:rPr>
                            <m:sty m:val="p"/>
                          </m:rPr>
                          <a:rPr lang="en-GB" sz="1800" b="0" i="0" u="none" strike="noStrike" baseline="0" noProof="0" smtClean="0">
                            <a:latin typeface="Cambria Math" panose="02040503050406030204" pitchFamily="18" charset="0"/>
                          </a:rPr>
                          <m:t>in</m:t>
                        </m:r>
                      </m:sub>
                    </m:sSub>
                    <m:r>
                      <a:rPr lang="en-GB" sz="1800" b="0" i="1" u="none" strike="noStrike" baseline="0" noProof="0" smtClean="0">
                        <a:latin typeface="Cambria Math" panose="02040503050406030204" pitchFamily="18" charset="0"/>
                      </a:rPr>
                      <m:t> = 0.3</m:t>
                    </m:r>
                  </m:oMath>
                </a14:m>
                <a:r>
                  <a:rPr lang="en-GB" sz="1800" b="0" i="0" u="none" strike="noStrike" baseline="0" noProof="0" dirty="0">
                    <a:latin typeface="CMR10"/>
                  </a:rPr>
                  <a:t>m</a:t>
                </a:r>
                <a:endParaRPr lang="en-GB" noProof="0" dirty="0"/>
              </a:p>
            </p:txBody>
          </p:sp>
        </mc:Choice>
        <mc:Fallback xmlns="">
          <p:sp>
            <p:nvSpPr>
              <p:cNvPr id="7" name="TextBox 6">
                <a:extLst>
                  <a:ext uri="{FF2B5EF4-FFF2-40B4-BE49-F238E27FC236}">
                    <a16:creationId xmlns:a16="http://schemas.microsoft.com/office/drawing/2014/main" id="{0FC4BAA6-23FC-DECB-26BD-8904A909D583}"/>
                  </a:ext>
                </a:extLst>
              </p:cNvPr>
              <p:cNvSpPr txBox="1">
                <a:spLocks noRot="1" noChangeAspect="1" noMove="1" noResize="1" noEditPoints="1" noAdjustHandles="1" noChangeArrowheads="1" noChangeShapeType="1" noTextEdit="1"/>
              </p:cNvSpPr>
              <p:nvPr/>
            </p:nvSpPr>
            <p:spPr>
              <a:xfrm>
                <a:off x="5242920" y="387564"/>
                <a:ext cx="2511575" cy="1200329"/>
              </a:xfrm>
              <a:prstGeom prst="rect">
                <a:avLst/>
              </a:prstGeom>
              <a:blipFill>
                <a:blip r:embed="rId4"/>
                <a:stretch>
                  <a:fillRect t="-3061" r="-4126" b="-7653"/>
                </a:stretch>
              </a:blipFill>
            </p:spPr>
            <p:txBody>
              <a:bodyPr/>
              <a:lstStyle/>
              <a:p>
                <a:r>
                  <a:rPr lang="LID4096">
                    <a:noFill/>
                  </a:rPr>
                  <a:t> </a:t>
                </a:r>
              </a:p>
            </p:txBody>
          </p:sp>
        </mc:Fallback>
      </mc:AlternateContent>
      <p:sp>
        <p:nvSpPr>
          <p:cNvPr id="8" name="TextBox 7">
            <a:extLst>
              <a:ext uri="{FF2B5EF4-FFF2-40B4-BE49-F238E27FC236}">
                <a16:creationId xmlns:a16="http://schemas.microsoft.com/office/drawing/2014/main" id="{296CF75B-BAF4-2ADD-1D1D-D677B6344D70}"/>
              </a:ext>
            </a:extLst>
          </p:cNvPr>
          <p:cNvSpPr txBox="1"/>
          <p:nvPr/>
        </p:nvSpPr>
        <p:spPr>
          <a:xfrm>
            <a:off x="7938495" y="2967334"/>
            <a:ext cx="2511575" cy="923330"/>
          </a:xfrm>
          <a:prstGeom prst="rect">
            <a:avLst/>
          </a:prstGeom>
          <a:noFill/>
        </p:spPr>
        <p:txBody>
          <a:bodyPr wrap="square">
            <a:spAutoFit/>
          </a:bodyPr>
          <a:lstStyle/>
          <a:p>
            <a:r>
              <a:rPr lang="en-GB" sz="1800" b="1" i="0" u="none" strike="noStrike" baseline="0" noProof="0" dirty="0">
                <a:latin typeface="NimbusRomNo9L-Medi"/>
              </a:rPr>
              <a:t>Step 2.</a:t>
            </a:r>
            <a:r>
              <a:rPr lang="en-GB" sz="1800" b="0" i="0" u="none" strike="noStrike" baseline="0" noProof="0" dirty="0">
                <a:latin typeface="NimbusRomNo9L-Medi"/>
              </a:rPr>
              <a:t> </a:t>
            </a:r>
          </a:p>
          <a:p>
            <a:r>
              <a:rPr lang="en-GB" sz="1800" b="0" i="0" u="none" strike="noStrike" baseline="0" noProof="0" dirty="0">
                <a:latin typeface="NimbusRomNo9L-Medi"/>
              </a:rPr>
              <a:t>Evaluate the proportion of time</a:t>
            </a:r>
          </a:p>
        </p:txBody>
      </p:sp>
      <p:pic>
        <p:nvPicPr>
          <p:cNvPr id="11" name="Picture 10">
            <a:extLst>
              <a:ext uri="{FF2B5EF4-FFF2-40B4-BE49-F238E27FC236}">
                <a16:creationId xmlns:a16="http://schemas.microsoft.com/office/drawing/2014/main" id="{2F1746F4-74FF-6C05-16A7-85F33E554F88}"/>
              </a:ext>
            </a:extLst>
          </p:cNvPr>
          <p:cNvPicPr>
            <a:picLocks noChangeAspect="1"/>
          </p:cNvPicPr>
          <p:nvPr/>
        </p:nvPicPr>
        <p:blipFill>
          <a:blip r:embed="rId5"/>
          <a:stretch>
            <a:fillRect/>
          </a:stretch>
        </p:blipFill>
        <p:spPr>
          <a:xfrm>
            <a:off x="4315893" y="2120588"/>
            <a:ext cx="3347099" cy="2616823"/>
          </a:xfrm>
          <a:prstGeom prst="rect">
            <a:avLst/>
          </a:prstGeom>
        </p:spPr>
      </p:pic>
      <p:sp>
        <p:nvSpPr>
          <p:cNvPr id="12" name="TextBox 11">
            <a:extLst>
              <a:ext uri="{FF2B5EF4-FFF2-40B4-BE49-F238E27FC236}">
                <a16:creationId xmlns:a16="http://schemas.microsoft.com/office/drawing/2014/main" id="{E694D9DB-6411-1469-BE8E-D2A2B9D12C81}"/>
              </a:ext>
            </a:extLst>
          </p:cNvPr>
          <p:cNvSpPr txBox="1"/>
          <p:nvPr/>
        </p:nvSpPr>
        <p:spPr>
          <a:xfrm>
            <a:off x="5574959" y="5263362"/>
            <a:ext cx="2511575" cy="923330"/>
          </a:xfrm>
          <a:prstGeom prst="rect">
            <a:avLst/>
          </a:prstGeom>
          <a:noFill/>
        </p:spPr>
        <p:txBody>
          <a:bodyPr wrap="square">
            <a:spAutoFit/>
          </a:bodyPr>
          <a:lstStyle/>
          <a:p>
            <a:pPr algn="r"/>
            <a:r>
              <a:rPr lang="en-GB" b="1" noProof="0" dirty="0">
                <a:latin typeface="NimbusRomNo9L-Medi"/>
              </a:rPr>
              <a:t>S</a:t>
            </a:r>
            <a:r>
              <a:rPr lang="en-GB" sz="1800" b="1" i="0" u="none" strike="noStrike" baseline="0" noProof="0" dirty="0">
                <a:latin typeface="NimbusRomNo9L-Medi"/>
              </a:rPr>
              <a:t>tep 3.</a:t>
            </a:r>
          </a:p>
          <a:p>
            <a:pPr algn="r"/>
            <a:r>
              <a:rPr lang="en-GB" sz="1800" b="0" i="0" u="none" strike="noStrike" baseline="0" noProof="0" dirty="0">
                <a:latin typeface="NimbusRomNo9L-Medi"/>
              </a:rPr>
              <a:t>Evaluate the average </a:t>
            </a:r>
            <a:r>
              <a:rPr lang="en-GB" sz="1800" b="0" i="0" u="none" strike="noStrike" baseline="0" noProof="0" dirty="0" err="1">
                <a:latin typeface="NimbusRomNo9L-Medi"/>
              </a:rPr>
              <a:t>PAoI</a:t>
            </a:r>
            <a:endParaRPr lang="en-GB" sz="1800" b="0" i="0" u="none" strike="noStrike" baseline="0" noProof="0" dirty="0">
              <a:latin typeface="NimbusRomNo9L-Medi"/>
            </a:endParaRPr>
          </a:p>
        </p:txBody>
      </p:sp>
      <p:pic>
        <p:nvPicPr>
          <p:cNvPr id="15" name="Picture 14">
            <a:extLst>
              <a:ext uri="{FF2B5EF4-FFF2-40B4-BE49-F238E27FC236}">
                <a16:creationId xmlns:a16="http://schemas.microsoft.com/office/drawing/2014/main" id="{6A813474-E63D-36E7-525C-4875360EE61F}"/>
              </a:ext>
            </a:extLst>
          </p:cNvPr>
          <p:cNvPicPr>
            <a:picLocks noChangeAspect="1"/>
          </p:cNvPicPr>
          <p:nvPr/>
        </p:nvPicPr>
        <p:blipFill>
          <a:blip r:embed="rId6"/>
          <a:stretch>
            <a:fillRect/>
          </a:stretch>
        </p:blipFill>
        <p:spPr>
          <a:xfrm>
            <a:off x="8224987" y="4067791"/>
            <a:ext cx="3661433" cy="2806009"/>
          </a:xfrm>
          <a:prstGeom prst="rect">
            <a:avLst/>
          </a:prstGeom>
        </p:spPr>
      </p:pic>
    </p:spTree>
    <p:extLst>
      <p:ext uri="{BB962C8B-B14F-4D97-AF65-F5344CB8AC3E}">
        <p14:creationId xmlns:p14="http://schemas.microsoft.com/office/powerpoint/2010/main" val="9564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F4FD083-97BD-B662-0A2E-25015D162CFE}"/>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0DCDA30D-23A1-FAD3-B9BA-7A24D108B391}"/>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0D1A2E05-FADB-6A1D-50B5-C26EACEB1822}"/>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278F4D48-B78A-D238-047D-BD6FE845B99F}"/>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8BDA02E-1D4A-ED5E-8611-C6B4D91684A4}"/>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7A27AFC2-DD07-6553-12EF-5FD2BD0794F4}"/>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DD8DB2B1-99A0-56F8-28A3-5E366E47FB91}"/>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5D7F569A-E23E-CABB-D62F-21CCB179D726}"/>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5868994C-4593-552D-DCC7-F636740BB5FA}"/>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CF04207F-35BD-F02F-7000-AB0C6139364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0727932E-2E13-B306-EED3-240F21D93528}"/>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FAD7877D-D842-47D5-F592-F71031D27230}"/>
              </a:ext>
            </a:extLst>
          </p:cNvPr>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877A9D75-97F0-E72A-EA87-559334CCE3F4}"/>
              </a:ext>
            </a:extLst>
          </p:cNvPr>
          <p:cNvSpPr txBox="1"/>
          <p:nvPr/>
        </p:nvSpPr>
        <p:spPr>
          <a:xfrm>
            <a:off x="7893351" y="5575362"/>
            <a:ext cx="3416320" cy="369332"/>
          </a:xfrm>
          <a:prstGeom prst="rect">
            <a:avLst/>
          </a:prstGeom>
          <a:noFill/>
        </p:spPr>
        <p:txBody>
          <a:bodyPr wrap="none" rtlCol="0">
            <a:spAutoFit/>
          </a:bodyPr>
          <a:lstStyle/>
          <a:p>
            <a:r>
              <a:rPr lang="en-GB" noProof="0" dirty="0"/>
              <a:t>Research Meeting 07 Feb 2024</a:t>
            </a:r>
          </a:p>
        </p:txBody>
      </p:sp>
      <p:sp>
        <p:nvSpPr>
          <p:cNvPr id="4" name="TextBox 3">
            <a:extLst>
              <a:ext uri="{FF2B5EF4-FFF2-40B4-BE49-F238E27FC236}">
                <a16:creationId xmlns:a16="http://schemas.microsoft.com/office/drawing/2014/main" id="{C2DA8D0A-FB39-5CFD-BF37-82A0B8AF0CB6}"/>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21093697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46" name="Grafik 28"/>
          <p:cNvPicPr/>
          <p:nvPr/>
        </p:nvPicPr>
        <p:blipFill>
          <a:blip r:embed="rId2"/>
          <a:stretch/>
        </p:blipFill>
        <p:spPr>
          <a:xfrm>
            <a:off x="7016400" y="1808280"/>
            <a:ext cx="5067720" cy="4938480"/>
          </a:xfrm>
          <a:prstGeom prst="rect">
            <a:avLst/>
          </a:prstGeom>
          <a:ln w="0">
            <a:noFill/>
          </a:ln>
        </p:spPr>
      </p:pic>
      <p:pic>
        <p:nvPicPr>
          <p:cNvPr id="347" name="Picture 10"/>
          <p:cNvPicPr/>
          <p:nvPr/>
        </p:nvPicPr>
        <p:blipFill>
          <a:blip r:embed="rId3"/>
          <a:srcRect l="23289" t="10709" r="22283" b="34619"/>
          <a:stretch/>
        </p:blipFill>
        <p:spPr>
          <a:xfrm>
            <a:off x="7356240" y="70200"/>
            <a:ext cx="2418840" cy="959760"/>
          </a:xfrm>
          <a:prstGeom prst="rect">
            <a:avLst/>
          </a:prstGeom>
          <a:ln w="0">
            <a:noFill/>
          </a:ln>
        </p:spPr>
      </p:pic>
      <p:sp>
        <p:nvSpPr>
          <p:cNvPr id="348"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49" name="Graphic 11" descr="Cell Tower with solid fill"/>
          <p:cNvPicPr/>
          <p:nvPr/>
        </p:nvPicPr>
        <p:blipFill>
          <a:blip r:embed="rId4"/>
          <a:stretch/>
        </p:blipFill>
        <p:spPr>
          <a:xfrm>
            <a:off x="7016400" y="1179720"/>
            <a:ext cx="628200" cy="628200"/>
          </a:xfrm>
          <a:prstGeom prst="rect">
            <a:avLst/>
          </a:prstGeom>
          <a:ln w="0">
            <a:noFill/>
          </a:ln>
        </p:spPr>
      </p:pic>
      <p:sp>
        <p:nvSpPr>
          <p:cNvPr id="350"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51"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52"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53" name="Picture 25"/>
          <p:cNvPicPr/>
          <p:nvPr/>
        </p:nvPicPr>
        <p:blipFill>
          <a:blip r:embed="rId5"/>
          <a:stretch/>
        </p:blipFill>
        <p:spPr>
          <a:xfrm>
            <a:off x="246240" y="525240"/>
            <a:ext cx="4151880" cy="2207160"/>
          </a:xfrm>
          <a:prstGeom prst="rect">
            <a:avLst/>
          </a:prstGeom>
          <a:ln w="0">
            <a:noFill/>
          </a:ln>
        </p:spPr>
      </p:pic>
      <p:sp>
        <p:nvSpPr>
          <p:cNvPr id="354" name="TextBox 10"/>
          <p:cNvSpPr/>
          <p:nvPr/>
        </p:nvSpPr>
        <p:spPr>
          <a:xfrm>
            <a:off x="6580440" y="35755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55" name="TextBox 11"/>
          <p:cNvSpPr/>
          <p:nvPr/>
        </p:nvSpPr>
        <p:spPr>
          <a:xfrm>
            <a:off x="5337720" y="46008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sp>
        <p:nvSpPr>
          <p:cNvPr id="356" name="TextBox 12"/>
          <p:cNvSpPr/>
          <p:nvPr/>
        </p:nvSpPr>
        <p:spPr>
          <a:xfrm>
            <a:off x="4810320" y="57038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pic>
        <p:nvPicPr>
          <p:cNvPr id="357" name="Picture 3"/>
          <p:cNvPicPr/>
          <p:nvPr/>
        </p:nvPicPr>
        <p:blipFill>
          <a:blip r:embed="rId6"/>
          <a:stretch/>
        </p:blipFill>
        <p:spPr>
          <a:xfrm>
            <a:off x="137160" y="3575520"/>
            <a:ext cx="4744080" cy="338040"/>
          </a:xfrm>
          <a:prstGeom prst="rect">
            <a:avLst/>
          </a:prstGeom>
          <a:ln w="0">
            <a:noFill/>
          </a:ln>
        </p:spPr>
      </p:pic>
      <p:pic>
        <p:nvPicPr>
          <p:cNvPr id="358" name="Picture 6"/>
          <p:cNvPicPr/>
          <p:nvPr/>
        </p:nvPicPr>
        <p:blipFill>
          <a:blip r:embed="rId7"/>
          <a:stretch/>
        </p:blipFill>
        <p:spPr>
          <a:xfrm>
            <a:off x="4940640" y="3551040"/>
            <a:ext cx="1723320" cy="381240"/>
          </a:xfrm>
          <a:prstGeom prst="rect">
            <a:avLst/>
          </a:prstGeom>
          <a:ln w="0">
            <a:noFill/>
          </a:ln>
        </p:spPr>
      </p:pic>
      <p:pic>
        <p:nvPicPr>
          <p:cNvPr id="359" name="Picture 13"/>
          <p:cNvPicPr/>
          <p:nvPr/>
        </p:nvPicPr>
        <p:blipFill>
          <a:blip r:embed="rId8"/>
          <a:stretch/>
        </p:blipFill>
        <p:spPr>
          <a:xfrm>
            <a:off x="600840" y="4058280"/>
            <a:ext cx="1334520" cy="321840"/>
          </a:xfrm>
          <a:prstGeom prst="rect">
            <a:avLst/>
          </a:prstGeom>
          <a:ln w="0">
            <a:noFill/>
          </a:ln>
        </p:spPr>
      </p:pic>
      <p:pic>
        <p:nvPicPr>
          <p:cNvPr id="360" name="Picture 15"/>
          <p:cNvPicPr/>
          <p:nvPr/>
        </p:nvPicPr>
        <p:blipFill>
          <a:blip r:embed="rId9"/>
          <a:stretch/>
        </p:blipFill>
        <p:spPr>
          <a:xfrm>
            <a:off x="137160" y="4612680"/>
            <a:ext cx="5067720" cy="349920"/>
          </a:xfrm>
          <a:prstGeom prst="rect">
            <a:avLst/>
          </a:prstGeom>
          <a:ln w="0">
            <a:noFill/>
          </a:ln>
        </p:spPr>
      </p:pic>
      <p:sp>
        <p:nvSpPr>
          <p:cNvPr id="361" name="Straight Connector 17"/>
          <p:cNvSpPr/>
          <p:nvPr/>
        </p:nvSpPr>
        <p:spPr>
          <a:xfrm>
            <a:off x="370440" y="44625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62" name="Straight Connector 18"/>
          <p:cNvSpPr/>
          <p:nvPr/>
        </p:nvSpPr>
        <p:spPr>
          <a:xfrm>
            <a:off x="370440" y="56613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3" name="Picture 20"/>
          <p:cNvPicPr/>
          <p:nvPr/>
        </p:nvPicPr>
        <p:blipFill>
          <a:blip r:embed="rId10"/>
          <a:stretch/>
        </p:blipFill>
        <p:spPr>
          <a:xfrm>
            <a:off x="600840" y="5016240"/>
            <a:ext cx="2471400" cy="542160"/>
          </a:xfrm>
          <a:prstGeom prst="rect">
            <a:avLst/>
          </a:prstGeom>
          <a:ln w="0">
            <a:noFill/>
          </a:ln>
        </p:spPr>
      </p:pic>
      <p:pic>
        <p:nvPicPr>
          <p:cNvPr id="364" name="Picture 22"/>
          <p:cNvPicPr/>
          <p:nvPr/>
        </p:nvPicPr>
        <p:blipFill>
          <a:blip r:embed="rId11"/>
          <a:stretch/>
        </p:blipFill>
        <p:spPr>
          <a:xfrm>
            <a:off x="194400" y="5722920"/>
            <a:ext cx="4195800" cy="385200"/>
          </a:xfrm>
          <a:prstGeom prst="rect">
            <a:avLst/>
          </a:prstGeom>
          <a:ln w="0">
            <a:noFill/>
          </a:ln>
        </p:spPr>
      </p:pic>
      <p:sp>
        <p:nvSpPr>
          <p:cNvPr id="365" name="TextBox 23"/>
          <p:cNvSpPr/>
          <p:nvPr/>
        </p:nvSpPr>
        <p:spPr>
          <a:xfrm>
            <a:off x="2810520" y="28573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pic>
        <p:nvPicPr>
          <p:cNvPr id="366" name="Picture 24"/>
          <p:cNvPicPr/>
          <p:nvPr/>
        </p:nvPicPr>
        <p:blipFill>
          <a:blip r:embed="rId12"/>
          <a:srcRect t="8531"/>
          <a:stretch/>
        </p:blipFill>
        <p:spPr>
          <a:xfrm>
            <a:off x="370440" y="2877120"/>
            <a:ext cx="2268000" cy="309240"/>
          </a:xfrm>
          <a:prstGeom prst="rect">
            <a:avLst/>
          </a:prstGeom>
          <a:ln w="0">
            <a:noFill/>
          </a:ln>
        </p:spPr>
      </p:pic>
      <p:sp>
        <p:nvSpPr>
          <p:cNvPr id="367" name="Straight Connector 26"/>
          <p:cNvSpPr/>
          <p:nvPr/>
        </p:nvSpPr>
        <p:spPr>
          <a:xfrm>
            <a:off x="304200" y="328932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8" name="Picture 33"/>
          <p:cNvPicPr/>
          <p:nvPr/>
        </p:nvPicPr>
        <p:blipFill>
          <a:blip r:embed="rId13"/>
          <a:stretch/>
        </p:blipFill>
        <p:spPr>
          <a:xfrm>
            <a:off x="194400" y="6129720"/>
            <a:ext cx="4439160" cy="705600"/>
          </a:xfrm>
          <a:prstGeom prst="rect">
            <a:avLst/>
          </a:prstGeom>
          <a:ln w="0">
            <a:noFill/>
          </a:ln>
        </p:spPr>
      </p:pic>
      <p:sp>
        <p:nvSpPr>
          <p:cNvPr id="369" name="TextBox 34"/>
          <p:cNvSpPr/>
          <p:nvPr/>
        </p:nvSpPr>
        <p:spPr>
          <a:xfrm>
            <a:off x="4815000" y="62269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(5)</a:t>
            </a:r>
            <a:endParaRPr lang="en-GB" sz="1600" b="0" strike="noStrike" spc="-1" noProof="0" dirty="0">
              <a:latin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0" y="0"/>
            <a:ext cx="6305040" cy="76104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372" name="TextBox 55"/>
          <p:cNvSpPr/>
          <p:nvPr/>
        </p:nvSpPr>
        <p:spPr>
          <a:xfrm>
            <a:off x="3500640" y="122292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373" name="TextBox 56"/>
          <p:cNvSpPr/>
          <p:nvPr/>
        </p:nvSpPr>
        <p:spPr>
          <a:xfrm>
            <a:off x="3102840" y="21128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374" name="TextBox 57"/>
          <p:cNvSpPr/>
          <p:nvPr/>
        </p:nvSpPr>
        <p:spPr>
          <a:xfrm>
            <a:off x="3286080" y="305244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375" name="Straight Arrow Connector 59"/>
          <p:cNvSpPr/>
          <p:nvPr/>
        </p:nvSpPr>
        <p:spPr>
          <a:xfrm flipH="1">
            <a:off x="5235120" y="159228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6" name="Straight Arrow Connector 61"/>
          <p:cNvSpPr/>
          <p:nvPr/>
        </p:nvSpPr>
        <p:spPr>
          <a:xfrm>
            <a:off x="5235840" y="248220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37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37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37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38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38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382" name="Group 73"/>
          <p:cNvGrpSpPr/>
          <p:nvPr/>
        </p:nvGrpSpPr>
        <p:grpSpPr>
          <a:xfrm>
            <a:off x="1434600" y="1218240"/>
            <a:ext cx="419400" cy="4797000"/>
            <a:chOff x="1434600" y="1218240"/>
            <a:chExt cx="419400" cy="4797000"/>
          </a:xfrm>
        </p:grpSpPr>
        <p:sp>
          <p:nvSpPr>
            <p:cNvPr id="38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9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39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39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39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39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0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0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0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1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15" name="Table 5"/>
          <p:cNvGraphicFramePr/>
          <p:nvPr>
            <p:extLst>
              <p:ext uri="{D42A27DB-BD31-4B8C-83A1-F6EECF244321}">
                <p14:modId xmlns:p14="http://schemas.microsoft.com/office/powerpoint/2010/main" val="72390123"/>
              </p:ext>
            </p:extLst>
          </p:nvPr>
        </p:nvGraphicFramePr>
        <p:xfrm>
          <a:off x="7940520" y="391320"/>
          <a:ext cx="4297320" cy="360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rgbClr val="000000"/>
                          </a:solidFill>
                          <a:latin typeface="Calibri"/>
                        </a:rPr>
                        <a:t> </a:t>
                      </a:r>
                      <a:endParaRPr lang="en-GB" sz="1800" b="0" strike="noStrike" spc="-1" noProof="0" dirty="0">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416" name="Rectangle: Rounded Corners 6"/>
          <p:cNvSpPr/>
          <p:nvPr/>
        </p:nvSpPr>
        <p:spPr>
          <a:xfrm>
            <a:off x="7940520" y="0"/>
            <a:ext cx="418032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417" name="Picture 8"/>
          <p:cNvPicPr/>
          <p:nvPr/>
        </p:nvPicPr>
        <p:blipFill>
          <a:blip r:embed="rId8"/>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418" name="TextBox 7"/>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18" name="TextBox 7"/>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9"/>
                <a:stretch>
                  <a:fillRect b="-12698"/>
                </a:stretch>
              </a:blipFill>
            </p:spPr>
            <p:txBody>
              <a:bodyPr/>
              <a:lstStyle/>
              <a:p>
                <a:r>
                  <a:rPr lang="LID4096">
                    <a:noFill/>
                  </a:rPr>
                  <a:t> </a:t>
                </a:r>
              </a:p>
            </p:txBody>
          </p:sp>
        </mc:Fallback>
      </mc:AlternateContent>
      <p:sp>
        <p:nvSpPr>
          <p:cNvPr id="419" name="TextBox 10"/>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0" y="0"/>
            <a:ext cx="5158440" cy="58212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422" name="TextBox 55"/>
          <p:cNvSpPr/>
          <p:nvPr/>
        </p:nvSpPr>
        <p:spPr>
          <a:xfrm>
            <a:off x="3131280" y="71568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423" name="TextBox 56"/>
          <p:cNvSpPr/>
          <p:nvPr/>
        </p:nvSpPr>
        <p:spPr>
          <a:xfrm>
            <a:off x="2733480" y="160560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424" name="TextBox 57"/>
          <p:cNvSpPr/>
          <p:nvPr/>
        </p:nvSpPr>
        <p:spPr>
          <a:xfrm>
            <a:off x="2916720" y="254520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425" name="Straight Arrow Connector 59"/>
          <p:cNvSpPr/>
          <p:nvPr/>
        </p:nvSpPr>
        <p:spPr>
          <a:xfrm flipH="1">
            <a:off x="4865400" y="108504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6" name="Straight Arrow Connector 61"/>
          <p:cNvSpPr/>
          <p:nvPr/>
        </p:nvSpPr>
        <p:spPr>
          <a:xfrm>
            <a:off x="4866120" y="197496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42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42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42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43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43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432" name="Group 73"/>
          <p:cNvGrpSpPr/>
          <p:nvPr/>
        </p:nvGrpSpPr>
        <p:grpSpPr>
          <a:xfrm>
            <a:off x="1434600" y="1218240"/>
            <a:ext cx="419400" cy="4797000"/>
            <a:chOff x="1434600" y="1218240"/>
            <a:chExt cx="419400" cy="4797000"/>
          </a:xfrm>
        </p:grpSpPr>
        <p:sp>
          <p:nvSpPr>
            <p:cNvPr id="43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4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44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44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44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44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5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5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5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6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65" name="Table 5"/>
          <p:cNvGraphicFramePr/>
          <p:nvPr>
            <p:extLst>
              <p:ext uri="{D42A27DB-BD31-4B8C-83A1-F6EECF244321}">
                <p14:modId xmlns:p14="http://schemas.microsoft.com/office/powerpoint/2010/main" val="2581284858"/>
              </p:ext>
            </p:extLst>
          </p:nvPr>
        </p:nvGraphicFramePr>
        <p:xfrm>
          <a:off x="7940520" y="39132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sp>
        <p:nvSpPr>
          <p:cNvPr id="466" name="Rectangle: Rounded Corners 6"/>
          <p:cNvSpPr/>
          <p:nvPr/>
        </p:nvSpPr>
        <p:spPr>
          <a:xfrm>
            <a:off x="7940520" y="0"/>
            <a:ext cx="4180320" cy="254844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67" name="TextBox 7"/>
              <p:cNvSpPr txBox="1"/>
              <p:nvPr/>
            </p:nvSpPr>
            <p:spPr>
              <a:xfrm>
                <a:off x="7441560" y="640260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67" name="TextBox 7"/>
              <p:cNvSpPr txBox="1">
                <a:spLocks noRot="1" noChangeAspect="1" noMove="1" noResize="1" noEditPoints="1" noAdjustHandles="1" noChangeArrowheads="1" noChangeShapeType="1" noTextEdit="1"/>
              </p:cNvSpPr>
              <p:nvPr/>
            </p:nvSpPr>
            <p:spPr>
              <a:xfrm>
                <a:off x="7441560" y="6402600"/>
                <a:ext cx="671040" cy="384480"/>
              </a:xfrm>
              <a:prstGeom prst="rect">
                <a:avLst/>
              </a:prstGeom>
              <a:blipFill>
                <a:blip r:embed="rId8"/>
                <a:stretch>
                  <a:fillRect b="-12698"/>
                </a:stretch>
              </a:blipFill>
            </p:spPr>
            <p:txBody>
              <a:bodyPr/>
              <a:lstStyle/>
              <a:p>
                <a:r>
                  <a:rPr lang="LID4096">
                    <a:noFill/>
                  </a:rPr>
                  <a:t> </a:t>
                </a:r>
              </a:p>
            </p:txBody>
          </p:sp>
        </mc:Fallback>
      </mc:AlternateContent>
      <p:sp>
        <p:nvSpPr>
          <p:cNvPr id="468" name="TextBox 10"/>
          <p:cNvSpPr/>
          <p:nvPr/>
        </p:nvSpPr>
        <p:spPr>
          <a:xfrm>
            <a:off x="6681240" y="641448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71"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2"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3"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74"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474"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2"/>
                <a:stretch>
                  <a:fillRect r="-7273"/>
                </a:stretch>
              </a:blipFill>
            </p:spPr>
            <p:txBody>
              <a:bodyPr/>
              <a:lstStyle/>
              <a:p>
                <a:r>
                  <a:rPr lang="LID4096">
                    <a:noFill/>
                  </a:rPr>
                  <a:t> </a:t>
                </a:r>
              </a:p>
            </p:txBody>
          </p:sp>
        </mc:Fallback>
      </mc:AlternateContent>
      <p:pic>
        <p:nvPicPr>
          <p:cNvPr id="475" name="Graphic 25" descr="Walk with solid fill"/>
          <p:cNvPicPr/>
          <p:nvPr/>
        </p:nvPicPr>
        <p:blipFill>
          <a:blip r:embed="rId3"/>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476"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476"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7"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477"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8"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478"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6"/>
                <a:stretch>
                  <a:fillRect/>
                </a:stretch>
              </a:blipFill>
            </p:spPr>
            <p:txBody>
              <a:bodyPr/>
              <a:lstStyle/>
              <a:p>
                <a:r>
                  <a:rPr lang="LID4096">
                    <a:noFill/>
                  </a:rPr>
                  <a:t> </a:t>
                </a:r>
              </a:p>
            </p:txBody>
          </p:sp>
        </mc:Fallback>
      </mc:AlternateContent>
      <p:sp>
        <p:nvSpPr>
          <p:cNvPr id="479"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80"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1" name="TextBox 1"/>
              <p:cNvSpPr txBox="1"/>
              <p:nvPr/>
            </p:nvSpPr>
            <p:spPr>
              <a:xfrm>
                <a:off x="9988560" y="26301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3</m:t>
                          </m:r>
                        </m:sub>
                      </m:sSub>
                    </m:oMath>
                  </m:oMathPara>
                </a14:m>
                <a:endParaRPr lang="en-GB" noProof="0" dirty="0"/>
              </a:p>
            </p:txBody>
          </p:sp>
        </mc:Choice>
        <mc:Fallback xmlns="">
          <p:sp>
            <p:nvSpPr>
              <p:cNvPr id="481" name="TextBox 1"/>
              <p:cNvSpPr txBox="1">
                <a:spLocks noRot="1" noChangeAspect="1" noMove="1" noResize="1" noEditPoints="1" noAdjustHandles="1" noChangeArrowheads="1" noChangeShapeType="1" noTextEdit="1"/>
              </p:cNvSpPr>
              <p:nvPr/>
            </p:nvSpPr>
            <p:spPr>
              <a:xfrm>
                <a:off x="9988560" y="2630160"/>
                <a:ext cx="339480" cy="369000"/>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2" name="TextBox 6"/>
              <p:cNvSpPr txBox="1"/>
              <p:nvPr/>
            </p:nvSpPr>
            <p:spPr>
              <a:xfrm>
                <a:off x="10179000" y="16797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4</m:t>
                          </m:r>
                        </m:sub>
                      </m:sSub>
                    </m:oMath>
                  </m:oMathPara>
                </a14:m>
                <a:endParaRPr lang="en-GB" noProof="0" dirty="0"/>
              </a:p>
            </p:txBody>
          </p:sp>
        </mc:Choice>
        <mc:Fallback xmlns="">
          <p:sp>
            <p:nvSpPr>
              <p:cNvPr id="482" name="TextBox 6"/>
              <p:cNvSpPr txBox="1">
                <a:spLocks noRot="1" noChangeAspect="1" noMove="1" noResize="1" noEditPoints="1" noAdjustHandles="1" noChangeArrowheads="1" noChangeShapeType="1" noTextEdit="1"/>
              </p:cNvSpPr>
              <p:nvPr/>
            </p:nvSpPr>
            <p:spPr>
              <a:xfrm>
                <a:off x="10179000" y="1679760"/>
                <a:ext cx="339480" cy="369000"/>
              </a:xfrm>
              <a:prstGeom prst="rect">
                <a:avLst/>
              </a:prstGeom>
              <a:blipFill>
                <a:blip r:embed="rId8"/>
                <a:stretch>
                  <a:fillRect b="-1667"/>
                </a:stretch>
              </a:blipFill>
            </p:spPr>
            <p:txBody>
              <a:bodyPr/>
              <a:lstStyle/>
              <a:p>
                <a:r>
                  <a:rPr lang="LID4096">
                    <a:noFill/>
                  </a:rPr>
                  <a:t> </a:t>
                </a:r>
              </a:p>
            </p:txBody>
          </p:sp>
        </mc:Fallback>
      </mc:AlternateContent>
      <p:sp>
        <p:nvSpPr>
          <p:cNvPr id="483" name="Straight Arrow Connector 7"/>
          <p:cNvSpPr/>
          <p:nvPr/>
        </p:nvSpPr>
        <p:spPr>
          <a:xfrm flipH="1" flipV="1">
            <a:off x="8184960" y="1014480"/>
            <a:ext cx="2598840" cy="5508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4" name="TextBox 17"/>
              <p:cNvSpPr txBox="1"/>
              <p:nvPr/>
            </p:nvSpPr>
            <p:spPr>
              <a:xfrm>
                <a:off x="9383400" y="829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5</m:t>
                          </m:r>
                        </m:sub>
                      </m:sSub>
                    </m:oMath>
                  </m:oMathPara>
                </a14:m>
                <a:endParaRPr lang="en-GB" noProof="0" dirty="0"/>
              </a:p>
            </p:txBody>
          </p:sp>
        </mc:Choice>
        <mc:Fallback xmlns="">
          <p:sp>
            <p:nvSpPr>
              <p:cNvPr id="484" name="TextBox 17"/>
              <p:cNvSpPr txBox="1">
                <a:spLocks noRot="1" noChangeAspect="1" noMove="1" noResize="1" noEditPoints="1" noAdjustHandles="1" noChangeArrowheads="1" noChangeShapeType="1" noTextEdit="1"/>
              </p:cNvSpPr>
              <p:nvPr/>
            </p:nvSpPr>
            <p:spPr>
              <a:xfrm>
                <a:off x="9383400" y="829800"/>
                <a:ext cx="339480" cy="369000"/>
              </a:xfrm>
              <a:prstGeom prst="rect">
                <a:avLst/>
              </a:prstGeom>
              <a:blipFill>
                <a:blip r:embed="rId9"/>
                <a:stretch>
                  <a:fillRect b="-1639"/>
                </a:stretch>
              </a:blipFill>
            </p:spPr>
            <p:txBody>
              <a:bodyPr/>
              <a:lstStyle/>
              <a:p>
                <a:r>
                  <a:rPr lang="LID4096">
                    <a:noFill/>
                  </a:rPr>
                  <a:t> </a:t>
                </a:r>
              </a:p>
            </p:txBody>
          </p:sp>
        </mc:Fallback>
      </mc:AlternateContent>
      <p:sp>
        <p:nvSpPr>
          <p:cNvPr id="485" name="Straight Arrow Connector 20"/>
          <p:cNvSpPr/>
          <p:nvPr/>
        </p:nvSpPr>
        <p:spPr>
          <a:xfrm flipH="1">
            <a:off x="7908120" y="1014480"/>
            <a:ext cx="288720" cy="12636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6" name="TextBox 29"/>
              <p:cNvSpPr txBox="1"/>
              <p:nvPr/>
            </p:nvSpPr>
            <p:spPr>
              <a:xfrm>
                <a:off x="7686360" y="12153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6</m:t>
                          </m:r>
                        </m:sub>
                      </m:sSub>
                    </m:oMath>
                  </m:oMathPara>
                </a14:m>
                <a:endParaRPr lang="en-GB" noProof="0" dirty="0"/>
              </a:p>
            </p:txBody>
          </p:sp>
        </mc:Choice>
        <mc:Fallback xmlns="">
          <p:sp>
            <p:nvSpPr>
              <p:cNvPr id="486" name="TextBox 29"/>
              <p:cNvSpPr txBox="1">
                <a:spLocks noRot="1" noChangeAspect="1" noMove="1" noResize="1" noEditPoints="1" noAdjustHandles="1" noChangeArrowheads="1" noChangeShapeType="1" noTextEdit="1"/>
              </p:cNvSpPr>
              <p:nvPr/>
            </p:nvSpPr>
            <p:spPr>
              <a:xfrm>
                <a:off x="7686360" y="1215360"/>
                <a:ext cx="339480" cy="369000"/>
              </a:xfrm>
              <a:prstGeom prst="rect">
                <a:avLst/>
              </a:prstGeom>
              <a:blipFill>
                <a:blip r:embed="rId10"/>
                <a:stretch>
                  <a:fillRect/>
                </a:stretch>
              </a:blipFill>
            </p:spPr>
            <p:txBody>
              <a:bodyPr/>
              <a:lstStyle/>
              <a:p>
                <a:r>
                  <a:rPr lang="LID4096">
                    <a:noFill/>
                  </a:rPr>
                  <a:t> </a:t>
                </a:r>
              </a:p>
            </p:txBody>
          </p:sp>
        </mc:Fallback>
      </mc:AlternateContent>
      <p:graphicFrame>
        <p:nvGraphicFramePr>
          <p:cNvPr id="487" name="Table 5"/>
          <p:cNvGraphicFramePr/>
          <p:nvPr>
            <p:extLst>
              <p:ext uri="{D42A27DB-BD31-4B8C-83A1-F6EECF244321}">
                <p14:modId xmlns:p14="http://schemas.microsoft.com/office/powerpoint/2010/main" val="1219606282"/>
              </p:ext>
            </p:extLst>
          </p:nvPr>
        </p:nvGraphicFramePr>
        <p:xfrm>
          <a:off x="100800" y="342900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pic>
        <p:nvPicPr>
          <p:cNvPr id="488" name="Picture 79"/>
          <p:cNvPicPr/>
          <p:nvPr/>
        </p:nvPicPr>
        <p:blipFill>
          <a:blip r:embed="rId11"/>
          <a:stretch/>
        </p:blipFill>
        <p:spPr>
          <a:xfrm>
            <a:off x="116640" y="90720"/>
            <a:ext cx="4678560" cy="2908440"/>
          </a:xfrm>
          <a:prstGeom prst="rect">
            <a:avLst/>
          </a:prstGeom>
          <a:ln w="0">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Picture 10"/>
          <p:cNvPicPr/>
          <p:nvPr/>
        </p:nvPicPr>
        <p:blipFill>
          <a:blip r:embed="rId2"/>
          <a:srcRect l="23289" t="10709" r="22283" b="34619"/>
          <a:stretch/>
        </p:blipFill>
        <p:spPr>
          <a:xfrm>
            <a:off x="518040" y="194400"/>
            <a:ext cx="2418840" cy="959760"/>
          </a:xfrm>
          <a:prstGeom prst="rect">
            <a:avLst/>
          </a:prstGeom>
          <a:ln w="0">
            <a:noFill/>
          </a:ln>
        </p:spPr>
      </p:pic>
      <p:sp>
        <p:nvSpPr>
          <p:cNvPr id="490"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92" name="Straight Arrow Connector 9"/>
          <p:cNvSpPr/>
          <p:nvPr/>
        </p:nvSpPr>
        <p:spPr>
          <a:xfrm flipV="1">
            <a:off x="1158480" y="1153800"/>
            <a:ext cx="568440" cy="564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493" name="Graphic 11" descr="Cell Tower with solid fill"/>
          <p:cNvPicPr/>
          <p:nvPr/>
        </p:nvPicPr>
        <p:blipFill>
          <a:blip r:embed="rId3"/>
          <a:stretch/>
        </p:blipFill>
        <p:spPr>
          <a:xfrm>
            <a:off x="327240" y="1304280"/>
            <a:ext cx="831240" cy="831240"/>
          </a:xfrm>
          <a:prstGeom prst="rect">
            <a:avLst/>
          </a:prstGeom>
          <a:ln w="0">
            <a:noFill/>
          </a:ln>
        </p:spPr>
      </p:pic>
      <p:sp>
        <p:nvSpPr>
          <p:cNvPr id="494" name="Straight Arrow Connector 16"/>
          <p:cNvSpPr/>
          <p:nvPr/>
        </p:nvSpPr>
        <p:spPr>
          <a:xfrm>
            <a:off x="1727640" y="1154520"/>
            <a:ext cx="7167240" cy="21837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5" name="TextBox 21"/>
              <p:cNvSpPr txBox="1"/>
              <p:nvPr/>
            </p:nvSpPr>
            <p:spPr>
              <a:xfrm>
                <a:off x="6318720" y="3873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&lt;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5" name="TextBox 21"/>
              <p:cNvSpPr txBox="1">
                <a:spLocks noRot="1" noChangeAspect="1" noMove="1" noResize="1" noEditPoints="1" noAdjustHandles="1" noChangeArrowheads="1" noChangeShapeType="1" noTextEdit="1"/>
              </p:cNvSpPr>
              <p:nvPr/>
            </p:nvSpPr>
            <p:spPr>
              <a:xfrm>
                <a:off x="6318720" y="3873600"/>
                <a:ext cx="1093680" cy="46116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6" name="TextBox 28"/>
              <p:cNvSpPr txBox="1"/>
              <p:nvPr/>
            </p:nvSpPr>
            <p:spPr>
              <a:xfrm>
                <a:off x="7578720" y="3882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&gt;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6" name="TextBox 28"/>
              <p:cNvSpPr txBox="1">
                <a:spLocks noRot="1" noChangeAspect="1" noMove="1" noResize="1" noEditPoints="1" noAdjustHandles="1" noChangeArrowheads="1" noChangeShapeType="1" noTextEdit="1"/>
              </p:cNvSpPr>
              <p:nvPr/>
            </p:nvSpPr>
            <p:spPr>
              <a:xfrm>
                <a:off x="7578720" y="3882600"/>
                <a:ext cx="1093680" cy="461160"/>
              </a:xfrm>
              <a:prstGeom prst="rect">
                <a:avLst/>
              </a:prstGeom>
              <a:blipFill>
                <a:blip r:embed="rId5"/>
                <a:stretch>
                  <a:fillRect/>
                </a:stretch>
              </a:blipFill>
            </p:spPr>
            <p:txBody>
              <a:bodyPr/>
              <a:lstStyle/>
              <a:p>
                <a:r>
                  <a:rPr lang="LID4096">
                    <a:noFill/>
                  </a:rPr>
                  <a:t> </a:t>
                </a:r>
              </a:p>
            </p:txBody>
          </p:sp>
        </mc:Fallback>
      </mc:AlternateContent>
      <p:sp>
        <p:nvSpPr>
          <p:cNvPr id="497"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8" name="TextBox 40"/>
              <p:cNvSpPr txBox="1"/>
              <p:nvPr/>
            </p:nvSpPr>
            <p:spPr>
              <a:xfrm>
                <a:off x="8799480" y="184860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1</m:t>
                          </m:r>
                        </m:sub>
                      </m:sSub>
                    </m:oMath>
                  </m:oMathPara>
                </a14:m>
                <a:endParaRPr lang="en-GB" noProof="0" dirty="0"/>
              </a:p>
            </p:txBody>
          </p:sp>
        </mc:Choice>
        <mc:Fallback xmlns="">
          <p:sp>
            <p:nvSpPr>
              <p:cNvPr id="498" name="TextBox 40"/>
              <p:cNvSpPr txBox="1">
                <a:spLocks noRot="1" noChangeAspect="1" noMove="1" noResize="1" noEditPoints="1" noAdjustHandles="1" noChangeArrowheads="1" noChangeShapeType="1" noTextEdit="1"/>
              </p:cNvSpPr>
              <p:nvPr/>
            </p:nvSpPr>
            <p:spPr>
              <a:xfrm>
                <a:off x="8799480" y="1848600"/>
                <a:ext cx="918000" cy="402480"/>
              </a:xfrm>
              <a:prstGeom prst="rect">
                <a:avLst/>
              </a:prstGeom>
              <a:blipFill>
                <a:blip r:embed="rId6"/>
                <a:stretch>
                  <a:fillRect b="-1515"/>
                </a:stretch>
              </a:blipFill>
            </p:spPr>
            <p:txBody>
              <a:bodyPr/>
              <a:lstStyle/>
              <a:p>
                <a:r>
                  <a:rPr lang="LID4096">
                    <a:noFill/>
                  </a:rPr>
                  <a:t> </a:t>
                </a:r>
              </a:p>
            </p:txBody>
          </p:sp>
        </mc:Fallback>
      </mc:AlternateContent>
      <p:sp>
        <p:nvSpPr>
          <p:cNvPr id="499"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00"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01" name="TextBox 50"/>
              <p:cNvSpPr txBox="1"/>
              <p:nvPr/>
            </p:nvSpPr>
            <p:spPr>
              <a:xfrm>
                <a:off x="9847800" y="2739600"/>
                <a:ext cx="54036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2</m:t>
                          </m:r>
                        </m:sub>
                      </m:sSub>
                    </m:oMath>
                  </m:oMathPara>
                </a14:m>
                <a:endParaRPr lang="en-GB" noProof="0" dirty="0"/>
              </a:p>
            </p:txBody>
          </p:sp>
        </mc:Choice>
        <mc:Fallback xmlns="">
          <p:sp>
            <p:nvSpPr>
              <p:cNvPr id="501" name="TextBox 50"/>
              <p:cNvSpPr txBox="1">
                <a:spLocks noRot="1" noChangeAspect="1" noMove="1" noResize="1" noEditPoints="1" noAdjustHandles="1" noChangeArrowheads="1" noChangeShapeType="1" noTextEdit="1"/>
              </p:cNvSpPr>
              <p:nvPr/>
            </p:nvSpPr>
            <p:spPr>
              <a:xfrm>
                <a:off x="9847800" y="2739600"/>
                <a:ext cx="540360" cy="402480"/>
              </a:xfrm>
              <a:prstGeom prst="rect">
                <a:avLst/>
              </a:prstGeom>
              <a:blipFill>
                <a:blip r:embed="rId7"/>
                <a:stretch>
                  <a:fillRect r="-14607"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2" name="TextBox 51"/>
              <p:cNvSpPr txBox="1"/>
              <p:nvPr/>
            </p:nvSpPr>
            <p:spPr>
              <a:xfrm>
                <a:off x="10338120" y="115488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3</m:t>
                          </m:r>
                        </m:sub>
                      </m:sSub>
                    </m:oMath>
                  </m:oMathPara>
                </a14:m>
                <a:endParaRPr lang="en-GB" noProof="0" dirty="0"/>
              </a:p>
            </p:txBody>
          </p:sp>
        </mc:Choice>
        <mc:Fallback xmlns="">
          <p:sp>
            <p:nvSpPr>
              <p:cNvPr id="502" name="TextBox 51"/>
              <p:cNvSpPr txBox="1">
                <a:spLocks noRot="1" noChangeAspect="1" noMove="1" noResize="1" noEditPoints="1" noAdjustHandles="1" noChangeArrowheads="1" noChangeShapeType="1" noTextEdit="1"/>
              </p:cNvSpPr>
              <p:nvPr/>
            </p:nvSpPr>
            <p:spPr>
              <a:xfrm>
                <a:off x="10338120" y="1154880"/>
                <a:ext cx="918000" cy="402480"/>
              </a:xfrm>
              <a:prstGeom prst="rect">
                <a:avLst/>
              </a:prstGeom>
              <a:blipFill>
                <a:blip r:embed="rId8"/>
                <a:stretch>
                  <a:fillRect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3"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503"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9"/>
                <a:stretch>
                  <a:fillRect r="-7273"/>
                </a:stretch>
              </a:blipFill>
            </p:spPr>
            <p:txBody>
              <a:bodyPr/>
              <a:lstStyle/>
              <a:p>
                <a:r>
                  <a:rPr lang="LID4096">
                    <a:noFill/>
                  </a:rPr>
                  <a:t> </a:t>
                </a:r>
              </a:p>
            </p:txBody>
          </p:sp>
        </mc:Fallback>
      </mc:AlternateContent>
      <p:pic>
        <p:nvPicPr>
          <p:cNvPr id="504" name="Graphic 25" descr="Walk with solid fill"/>
          <p:cNvPicPr/>
          <p:nvPr/>
        </p:nvPicPr>
        <p:blipFill>
          <a:blip r:embed="rId10"/>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505"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505"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6"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506"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7"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507"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13"/>
                <a:stretch>
                  <a:fillRect/>
                </a:stretch>
              </a:blipFill>
            </p:spPr>
            <p:txBody>
              <a:bodyPr/>
              <a:lstStyle/>
              <a:p>
                <a:r>
                  <a:rPr lang="LID4096">
                    <a:noFill/>
                  </a:rPr>
                  <a:t> </a:t>
                </a:r>
              </a:p>
            </p:txBody>
          </p:sp>
        </mc:Fallback>
      </mc:AlternateContent>
      <p:sp>
        <p:nvSpPr>
          <p:cNvPr id="508"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09"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10" name="Picture 24"/>
          <p:cNvPicPr/>
          <p:nvPr/>
        </p:nvPicPr>
        <p:blipFill>
          <a:blip r:embed="rId14"/>
          <a:srcRect r="84765"/>
          <a:stretch/>
        </p:blipFill>
        <p:spPr>
          <a:xfrm>
            <a:off x="775080" y="4492800"/>
            <a:ext cx="937440" cy="809280"/>
          </a:xfrm>
          <a:prstGeom prst="rect">
            <a:avLst/>
          </a:prstGeom>
          <a:ln w="0">
            <a:noFill/>
          </a:ln>
        </p:spPr>
      </p:pic>
      <p:pic>
        <p:nvPicPr>
          <p:cNvPr id="511" name="Picture 26"/>
          <p:cNvPicPr/>
          <p:nvPr/>
        </p:nvPicPr>
        <p:blipFill>
          <a:blip r:embed="rId14"/>
          <a:srcRect l="56691"/>
          <a:stretch/>
        </p:blipFill>
        <p:spPr>
          <a:xfrm>
            <a:off x="1650960" y="4498200"/>
            <a:ext cx="2667960" cy="809280"/>
          </a:xfrm>
          <a:prstGeom prst="rect">
            <a:avLst/>
          </a:prstGeom>
          <a:ln w="0">
            <a:noFill/>
          </a:ln>
        </p:spPr>
      </p:pic>
      <p:pic>
        <p:nvPicPr>
          <p:cNvPr id="512" name="Picture 33"/>
          <p:cNvPicPr/>
          <p:nvPr/>
        </p:nvPicPr>
        <p:blipFill>
          <a:blip r:embed="rId15"/>
          <a:stretch/>
        </p:blipFill>
        <p:spPr>
          <a:xfrm>
            <a:off x="3960" y="3328920"/>
            <a:ext cx="4647960" cy="980640"/>
          </a:xfrm>
          <a:prstGeom prst="rect">
            <a:avLst/>
          </a:prstGeom>
          <a:ln w="0">
            <a:noFill/>
          </a:ln>
        </p:spPr>
      </p:pic>
      <p:sp>
        <p:nvSpPr>
          <p:cNvPr id="513" name="TextBox 53"/>
          <p:cNvSpPr/>
          <p:nvPr/>
        </p:nvSpPr>
        <p:spPr>
          <a:xfrm>
            <a:off x="2376000" y="25016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14" name="TextBox 54"/>
          <p:cNvSpPr/>
          <p:nvPr/>
        </p:nvSpPr>
        <p:spPr>
          <a:xfrm>
            <a:off x="4784400" y="3611880"/>
            <a:ext cx="539280" cy="394560"/>
          </a:xfrm>
          <a:prstGeom prst="rect">
            <a:avLst/>
          </a:prstGeom>
          <a:solidFill>
            <a:schemeClr val="bg1">
              <a:alpha val="89000"/>
            </a:schemeClr>
          </a:solidFill>
          <a:ln w="0">
            <a:solidFill>
              <a:srgbClr val="FFFFF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15" name="TextBox 55"/>
          <p:cNvSpPr/>
          <p:nvPr/>
        </p:nvSpPr>
        <p:spPr>
          <a:xfrm>
            <a:off x="4822200" y="477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16" name="TextBox 56"/>
          <p:cNvSpPr/>
          <p:nvPr/>
        </p:nvSpPr>
        <p:spPr>
          <a:xfrm>
            <a:off x="5526720" y="577872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17" name="Grafik 12"/>
          <p:cNvPicPr/>
          <p:nvPr/>
        </p:nvPicPr>
        <p:blipFill>
          <a:blip r:embed="rId16"/>
          <a:stretch/>
        </p:blipFill>
        <p:spPr>
          <a:xfrm>
            <a:off x="568080" y="5695200"/>
            <a:ext cx="4852440" cy="943920"/>
          </a:xfrm>
          <a:prstGeom prst="rect">
            <a:avLst/>
          </a:prstGeom>
          <a:ln w="0">
            <a:noFill/>
          </a:ln>
        </p:spPr>
      </p:pic>
      <p:pic>
        <p:nvPicPr>
          <p:cNvPr id="518" name="Grafik 14"/>
          <p:cNvPicPr/>
          <p:nvPr/>
        </p:nvPicPr>
        <p:blipFill>
          <a:blip r:embed="rId17"/>
          <a:stretch/>
        </p:blipFill>
        <p:spPr>
          <a:xfrm>
            <a:off x="700560" y="2256840"/>
            <a:ext cx="1281240" cy="915840"/>
          </a:xfrm>
          <a:prstGeom prst="rect">
            <a:avLst/>
          </a:prstGeom>
          <a:ln w="0">
            <a:noFill/>
          </a:ln>
        </p:spPr>
      </p:pic>
      <p:sp>
        <p:nvSpPr>
          <p:cNvPr id="519" name="Textfeld 5"/>
          <p:cNvSpPr/>
          <p:nvPr/>
        </p:nvSpPr>
        <p:spPr>
          <a:xfrm>
            <a:off x="6613200" y="508680"/>
            <a:ext cx="43725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GB" sz="1800" b="0" strike="noStrike" spc="-1" noProof="0" dirty="0">
              <a:latin typeface="Arial"/>
            </a:endParaRPr>
          </a:p>
          <a:p>
            <a:pPr>
              <a:lnSpc>
                <a:spcPct val="100000"/>
              </a:lnSpc>
              <a:buNone/>
            </a:pPr>
            <a:r>
              <a:rPr lang="en-GB" sz="1800" b="0" strike="noStrike" spc="-1" noProof="0" dirty="0">
                <a:solidFill>
                  <a:srgbClr val="000000"/>
                </a:solidFill>
                <a:latin typeface="Calibri"/>
                <a:ea typeface="Cambria Math"/>
              </a:rPr>
              <a:t>                                     </a:t>
            </a:r>
            <a:endParaRPr lang="en-GB" sz="1800" b="0" strike="noStrike" spc="-1" noProof="0" dirty="0">
              <a:latin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Grafik 60"/>
          <p:cNvPicPr/>
          <p:nvPr/>
        </p:nvPicPr>
        <p:blipFill>
          <a:blip r:embed="rId2"/>
          <a:stretch/>
        </p:blipFill>
        <p:spPr>
          <a:xfrm>
            <a:off x="7193880" y="3340440"/>
            <a:ext cx="4647960" cy="3485880"/>
          </a:xfrm>
          <a:prstGeom prst="rect">
            <a:avLst/>
          </a:prstGeom>
          <a:ln w="0">
            <a:noFill/>
          </a:ln>
        </p:spPr>
      </p:pic>
      <p:pic>
        <p:nvPicPr>
          <p:cNvPr id="522" name="Grafik 34"/>
          <p:cNvPicPr/>
          <p:nvPr/>
        </p:nvPicPr>
        <p:blipFill>
          <a:blip r:embed="rId3"/>
          <a:stretch/>
        </p:blipFill>
        <p:spPr>
          <a:xfrm>
            <a:off x="7260480" y="31320"/>
            <a:ext cx="4514400" cy="3385800"/>
          </a:xfrm>
          <a:prstGeom prst="rect">
            <a:avLst/>
          </a:prstGeom>
          <a:ln w="0">
            <a:noFill/>
          </a:ln>
        </p:spPr>
      </p:pic>
      <p:pic>
        <p:nvPicPr>
          <p:cNvPr id="523" name="Picture 24"/>
          <p:cNvPicPr/>
          <p:nvPr/>
        </p:nvPicPr>
        <p:blipFill>
          <a:blip r:embed="rId4"/>
          <a:srcRect r="84765"/>
          <a:stretch/>
        </p:blipFill>
        <p:spPr>
          <a:xfrm>
            <a:off x="1008000" y="3106800"/>
            <a:ext cx="937440" cy="809280"/>
          </a:xfrm>
          <a:prstGeom prst="rect">
            <a:avLst/>
          </a:prstGeom>
          <a:ln w="0">
            <a:noFill/>
          </a:ln>
        </p:spPr>
      </p:pic>
      <p:pic>
        <p:nvPicPr>
          <p:cNvPr id="524" name="Picture 26"/>
          <p:cNvPicPr/>
          <p:nvPr/>
        </p:nvPicPr>
        <p:blipFill>
          <a:blip r:embed="rId4"/>
          <a:srcRect l="56691"/>
          <a:stretch/>
        </p:blipFill>
        <p:spPr>
          <a:xfrm>
            <a:off x="1946160" y="3096360"/>
            <a:ext cx="2667960" cy="809280"/>
          </a:xfrm>
          <a:prstGeom prst="rect">
            <a:avLst/>
          </a:prstGeom>
          <a:ln w="0">
            <a:noFill/>
          </a:ln>
        </p:spPr>
      </p:pic>
      <p:pic>
        <p:nvPicPr>
          <p:cNvPr id="525" name="Picture 33"/>
          <p:cNvPicPr/>
          <p:nvPr/>
        </p:nvPicPr>
        <p:blipFill>
          <a:blip r:embed="rId5">
            <a:alphaModFix amt="35000"/>
          </a:blip>
          <a:stretch/>
        </p:blipFill>
        <p:spPr>
          <a:xfrm>
            <a:off x="283320" y="1953000"/>
            <a:ext cx="4647960" cy="980640"/>
          </a:xfrm>
          <a:prstGeom prst="rect">
            <a:avLst/>
          </a:prstGeom>
          <a:ln w="0">
            <a:noFill/>
          </a:ln>
        </p:spPr>
      </p:pic>
      <p:sp>
        <p:nvSpPr>
          <p:cNvPr id="526" name="TextBox 53"/>
          <p:cNvSpPr/>
          <p:nvPr/>
        </p:nvSpPr>
        <p:spPr>
          <a:xfrm>
            <a:off x="3644280" y="10414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27" name="TextBox 54"/>
          <p:cNvSpPr/>
          <p:nvPr/>
        </p:nvSpPr>
        <p:spPr>
          <a:xfrm>
            <a:off x="4684320" y="32842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28" name="TextBox 55"/>
          <p:cNvSpPr/>
          <p:nvPr/>
        </p:nvSpPr>
        <p:spPr>
          <a:xfrm>
            <a:off x="5027040" y="220680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(2)</a:t>
            </a:r>
            <a:endParaRPr lang="en-GB" sz="2000" b="0" strike="noStrike" spc="-1" noProof="0" dirty="0">
              <a:latin typeface="Arial"/>
            </a:endParaRPr>
          </a:p>
        </p:txBody>
      </p:sp>
      <p:sp>
        <p:nvSpPr>
          <p:cNvPr id="529" name="TextBox 56"/>
          <p:cNvSpPr/>
          <p:nvPr/>
        </p:nvSpPr>
        <p:spPr>
          <a:xfrm>
            <a:off x="5542920" y="44276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30" name="Grafik 47"/>
          <p:cNvPicPr/>
          <p:nvPr/>
        </p:nvPicPr>
        <p:blipFill>
          <a:blip r:embed="rId6"/>
          <a:stretch/>
        </p:blipFill>
        <p:spPr>
          <a:xfrm>
            <a:off x="650160" y="4285440"/>
            <a:ext cx="4852440" cy="943920"/>
          </a:xfrm>
          <a:prstGeom prst="rect">
            <a:avLst/>
          </a:prstGeom>
          <a:ln w="0">
            <a:noFill/>
          </a:ln>
        </p:spPr>
      </p:pic>
      <p:pic>
        <p:nvPicPr>
          <p:cNvPr id="531" name="Grafik 48"/>
          <p:cNvPicPr/>
          <p:nvPr/>
        </p:nvPicPr>
        <p:blipFill>
          <a:blip r:embed="rId7"/>
          <a:stretch/>
        </p:blipFill>
        <p:spPr>
          <a:xfrm>
            <a:off x="1714320" y="874800"/>
            <a:ext cx="1281240" cy="91584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0DA82-6D87-C5EF-81B8-D9DCB4E1F5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852CA-FEC4-BEA8-770A-EC5831B1B9FC}"/>
              </a:ext>
            </a:extLst>
          </p:cNvPr>
          <p:cNvSpPr>
            <a:spLocks noGrp="1"/>
          </p:cNvSpPr>
          <p:nvPr>
            <p:ph type="title"/>
          </p:nvPr>
        </p:nvSpPr>
        <p:spPr>
          <a:xfrm>
            <a:off x="193552" y="152770"/>
            <a:ext cx="3810951" cy="617623"/>
          </a:xfrm>
        </p:spPr>
        <p:txBody>
          <a:bodyPr/>
          <a:lstStyle/>
          <a:p>
            <a:r>
              <a:rPr lang="en-US" dirty="0"/>
              <a:t>SIM modeling</a:t>
            </a:r>
          </a:p>
        </p:txBody>
      </p:sp>
      <p:sp>
        <p:nvSpPr>
          <p:cNvPr id="4" name="Slide Number Placeholder 3">
            <a:extLst>
              <a:ext uri="{FF2B5EF4-FFF2-40B4-BE49-F238E27FC236}">
                <a16:creationId xmlns:a16="http://schemas.microsoft.com/office/drawing/2014/main" id="{0644F988-EE4C-C82F-AF19-4F3F1BE7B40A}"/>
              </a:ext>
            </a:extLst>
          </p:cNvPr>
          <p:cNvSpPr>
            <a:spLocks noGrp="1"/>
          </p:cNvSpPr>
          <p:nvPr>
            <p:ph type="sldNum" idx="3"/>
          </p:nvPr>
        </p:nvSpPr>
        <p:spPr/>
        <p:txBody>
          <a:bodyPr/>
          <a:lstStyle/>
          <a:p>
            <a:fld id="{C932A77E-96FA-4D0D-9FF9-7EEFED12E590}" type="slidenum">
              <a:rPr lang="en-DE" smtClean="0"/>
              <a:t>9</a:t>
            </a:fld>
            <a:endParaRPr lang="en-DE"/>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BA36FC8-6BAB-6B52-F457-5CC22D5C4AED}"/>
                  </a:ext>
                </a:extLst>
              </p:cNvPr>
              <p:cNvSpPr txBox="1"/>
              <p:nvPr/>
            </p:nvSpPr>
            <p:spPr>
              <a:xfrm>
                <a:off x="448426" y="1954583"/>
                <a:ext cx="5098127" cy="623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𝑊</m:t>
                          </m:r>
                        </m:e>
                        <m:sub>
                          <m:r>
                            <a:rPr lang="de-DE" b="0" i="1" smtClean="0">
                              <a:latin typeface="Cambria Math" panose="02040503050406030204" pitchFamily="18" charset="0"/>
                            </a:rPr>
                            <m:t>𝑙</m:t>
                          </m:r>
                        </m:sub>
                      </m:sSub>
                      <m:r>
                        <a:rPr lang="de-DE" i="1">
                          <a:latin typeface="Cambria Math" panose="02040503050406030204" pitchFamily="18" charset="0"/>
                        </a:rPr>
                        <m:t>=</m:t>
                      </m:r>
                      <m:f>
                        <m:fPr>
                          <m:ctrlPr>
                            <a:rPr lang="de-DE" i="1">
                              <a:latin typeface="Cambria Math" panose="02040503050406030204" pitchFamily="18" charset="0"/>
                            </a:rPr>
                          </m:ctrlPr>
                        </m:fPr>
                        <m:num>
                          <m:sSub>
                            <m:sSubPr>
                              <m:ctrlPr>
                                <a:rPr lang="de-DE" i="1">
                                  <a:latin typeface="Cambria Math" panose="02040503050406030204" pitchFamily="18" charset="0"/>
                                </a:rPr>
                              </m:ctrlPr>
                            </m:sSubPr>
                            <m:e>
                              <m:r>
                                <a:rPr lang="de-DE" i="1">
                                  <a:latin typeface="Cambria Math" panose="02040503050406030204" pitchFamily="18" charset="0"/>
                                </a:rPr>
                                <m:t>𝐴</m:t>
                              </m:r>
                            </m:e>
                            <m:sub>
                              <m:r>
                                <m:rPr>
                                  <m:nor/>
                                </m:rPr>
                                <a:rPr lang="de-DE" i="0">
                                  <a:latin typeface="Cambria Math" panose="02040503050406030204" pitchFamily="18" charset="0"/>
                                </a:rPr>
                                <m:t>meta</m:t>
                              </m:r>
                              <m:r>
                                <m:rPr>
                                  <m:nor/>
                                </m:rPr>
                                <a:rPr lang="de-DE" i="0">
                                  <a:latin typeface="Cambria Math" panose="02040503050406030204" pitchFamily="18" charset="0"/>
                                </a:rPr>
                                <m:t>−</m:t>
                              </m:r>
                              <m:r>
                                <m:rPr>
                                  <m:nor/>
                                </m:rPr>
                                <a:rPr lang="de-DE" i="0">
                                  <a:latin typeface="Cambria Math" panose="02040503050406030204" pitchFamily="18" charset="0"/>
                                </a:rPr>
                                <m:t>atom</m:t>
                              </m:r>
                              <m:r>
                                <m:rPr>
                                  <m:nor/>
                                </m:rPr>
                                <a:rPr lang="de-DE" i="0">
                                  <a:latin typeface="Cambria Math" panose="02040503050406030204" pitchFamily="18" charset="0"/>
                                </a:rPr>
                                <m:t> </m:t>
                              </m:r>
                            </m:sub>
                          </m:sSub>
                          <m:r>
                            <m:rPr>
                              <m:sty m:val="p"/>
                            </m:rPr>
                            <a:rPr lang="en-GB" b="0" i="0" smtClean="0">
                              <a:latin typeface="Cambria Math" panose="02040503050406030204" pitchFamily="18" charset="0"/>
                            </a:rPr>
                            <m:t>cos</m:t>
                          </m:r>
                          <m:r>
                            <a:rPr lang="en-GB" b="0" i="1" smtClean="0">
                              <a:latin typeface="Cambria Math" panose="02040503050406030204" pitchFamily="18" charset="0"/>
                            </a:rPr>
                            <m:t>⁡(</m:t>
                          </m:r>
                          <m:sSub>
                            <m:sSubPr>
                              <m:ctrlPr>
                                <a:rPr lang="en-DE" i="1" smtClean="0">
                                  <a:latin typeface="Cambria Math" panose="02040503050406030204" pitchFamily="18" charset="0"/>
                                  <a:ea typeface="Cambria Math" panose="02040503050406030204" pitchFamily="18" charset="0"/>
                                </a:rPr>
                              </m:ctrlPr>
                            </m:sSubPr>
                            <m:e>
                              <m:r>
                                <a:rPr lang="en-DE" i="1">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ea typeface="Cambria Math" panose="02040503050406030204" pitchFamily="18" charset="0"/>
                                </a:rPr>
                                <m:t>𝑚</m:t>
                              </m:r>
                              <m:r>
                                <a:rPr lang="en-GB" b="0" i="1" smtClean="0">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r>
                            <a:rPr lang="en-GB" b="0" i="1" smtClean="0">
                              <a:latin typeface="Cambria Math" panose="02040503050406030204" pitchFamily="18" charset="0"/>
                            </a:rPr>
                            <m:t>)</m:t>
                          </m:r>
                        </m:num>
                        <m:den>
                          <m:r>
                            <a:rPr lang="de-DE" i="1">
                              <a:latin typeface="Cambria Math" panose="02040503050406030204" pitchFamily="18" charset="0"/>
                            </a:rPr>
                            <m:t>2</m:t>
                          </m:r>
                          <m:r>
                            <a:rPr lang="de-DE" i="1">
                              <a:latin typeface="Cambria Math" panose="02040503050406030204" pitchFamily="18" charset="0"/>
                            </a:rPr>
                            <m:t>𝜋</m:t>
                          </m:r>
                          <m:sSubSup>
                            <m:sSubSupPr>
                              <m:ctrlPr>
                                <a:rPr lang="de-DE" i="1" smtClean="0">
                                  <a:latin typeface="Cambria Math" panose="02040503050406030204" pitchFamily="18" charset="0"/>
                                </a:rPr>
                              </m:ctrlPr>
                            </m:sSubSupPr>
                            <m:e>
                              <m:r>
                                <a:rPr lang="en-GB" b="0" i="1" smtClean="0">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up>
                              <m:r>
                                <a:rPr lang="en-GB" b="0" i="1" smtClean="0">
                                  <a:latin typeface="Cambria Math" panose="02040503050406030204" pitchFamily="18" charset="0"/>
                                </a:rPr>
                                <m:t>2</m:t>
                              </m:r>
                            </m:sup>
                          </m:sSubSup>
                        </m:den>
                      </m:f>
                      <m:d>
                        <m:dPr>
                          <m:ctrlPr>
                            <a:rPr lang="de-DE" i="1">
                              <a:latin typeface="Cambria Math" panose="02040503050406030204" pitchFamily="18" charset="0"/>
                            </a:rPr>
                          </m:ctrlPr>
                        </m:dPr>
                        <m:e>
                          <m:r>
                            <a:rPr lang="de-DE" i="1">
                              <a:latin typeface="Cambria Math" panose="02040503050406030204" pitchFamily="18" charset="0"/>
                            </a:rPr>
                            <m:t>1−</m:t>
                          </m:r>
                          <m:r>
                            <a:rPr lang="de-DE" i="1">
                              <a:latin typeface="Cambria Math" panose="02040503050406030204" pitchFamily="18" charset="0"/>
                            </a:rPr>
                            <m:t>𝑗</m:t>
                          </m:r>
                          <m:r>
                            <a:rPr lang="de-DE" i="1">
                              <a:latin typeface="Cambria Math" panose="02040503050406030204" pitchFamily="18" charset="0"/>
                            </a:rPr>
                            <m:t>𝜅</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e>
                      </m:d>
                      <m:sSup>
                        <m:sSupPr>
                          <m:ctrlPr>
                            <a:rPr lang="de-DE" i="1">
                              <a:latin typeface="Cambria Math" panose="02040503050406030204" pitchFamily="18" charset="0"/>
                            </a:rPr>
                          </m:ctrlPr>
                        </m:sSupPr>
                        <m:e>
                          <m:r>
                            <a:rPr lang="de-DE" i="1">
                              <a:latin typeface="Cambria Math" panose="02040503050406030204" pitchFamily="18" charset="0"/>
                            </a:rPr>
                            <m:t>𝑒</m:t>
                          </m:r>
                        </m:e>
                        <m:sup>
                          <m:r>
                            <a:rPr lang="de-DE" i="1">
                              <a:latin typeface="Cambria Math" panose="02040503050406030204" pitchFamily="18" charset="0"/>
                            </a:rPr>
                            <m:t>𝑗</m:t>
                          </m:r>
                          <m:r>
                            <a:rPr lang="de-DE" i="1">
                              <a:latin typeface="Cambria Math" panose="02040503050406030204" pitchFamily="18" charset="0"/>
                            </a:rPr>
                            <m:t>𝜅</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m:t>
                              </m:r>
                              <m:acc>
                                <m:accPr>
                                  <m:chr m:val="̆"/>
                                  <m:ctrlPr>
                                    <a:rPr lang="de-DE" i="1">
                                      <a:solidFill>
                                        <a:prstClr val="black"/>
                                      </a:solidFill>
                                      <a:latin typeface="Cambria Math" panose="02040503050406030204" pitchFamily="18" charset="0"/>
                                    </a:rPr>
                                  </m:ctrlPr>
                                </m:accPr>
                                <m:e>
                                  <m:r>
                                    <a:rPr lang="de-DE" i="1">
                                      <a:solidFill>
                                        <a:prstClr val="black"/>
                                      </a:solidFill>
                                      <a:latin typeface="Cambria Math" panose="02040503050406030204" pitchFamily="18" charset="0"/>
                                    </a:rPr>
                                    <m:t>𝑚</m:t>
                                  </m:r>
                                </m:e>
                              </m:acc>
                            </m:sub>
                          </m:sSub>
                        </m:sup>
                      </m:sSup>
                    </m:oMath>
                  </m:oMathPara>
                </a14:m>
                <a:endParaRPr lang="en-US" dirty="0"/>
              </a:p>
            </p:txBody>
          </p:sp>
        </mc:Choice>
        <mc:Fallback>
          <p:sp>
            <p:nvSpPr>
              <p:cNvPr id="22" name="TextBox 21">
                <a:extLst>
                  <a:ext uri="{FF2B5EF4-FFF2-40B4-BE49-F238E27FC236}">
                    <a16:creationId xmlns:a16="http://schemas.microsoft.com/office/drawing/2014/main" id="{DBA36FC8-6BAB-6B52-F457-5CC22D5C4AED}"/>
                  </a:ext>
                </a:extLst>
              </p:cNvPr>
              <p:cNvSpPr txBox="1">
                <a:spLocks noRot="1" noChangeAspect="1" noMove="1" noResize="1" noEditPoints="1" noAdjustHandles="1" noChangeArrowheads="1" noChangeShapeType="1" noTextEdit="1"/>
              </p:cNvSpPr>
              <p:nvPr/>
            </p:nvSpPr>
            <p:spPr>
              <a:xfrm>
                <a:off x="448426" y="1954583"/>
                <a:ext cx="5098127" cy="623697"/>
              </a:xfrm>
              <a:prstGeom prst="rect">
                <a:avLst/>
              </a:prstGeom>
              <a:blipFill>
                <a:blip r:embed="rId2"/>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81" name="Textfeld 80">
                <a:extLst>
                  <a:ext uri="{FF2B5EF4-FFF2-40B4-BE49-F238E27FC236}">
                    <a16:creationId xmlns:a16="http://schemas.microsoft.com/office/drawing/2014/main" id="{9DB034A0-5242-EDA5-8763-9FAA669E48C1}"/>
                  </a:ext>
                </a:extLst>
              </p:cNvPr>
              <p:cNvSpPr txBox="1"/>
              <p:nvPr/>
            </p:nvSpPr>
            <p:spPr>
              <a:xfrm>
                <a:off x="322064" y="3533116"/>
                <a:ext cx="1744990" cy="5759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d>
                            <m:dPr>
                              <m:ctrlPr>
                                <a:rPr lang="en-GB" b="0" i="1" smtClean="0">
                                  <a:latin typeface="Cambria Math" panose="02040503050406030204" pitchFamily="18" charset="0"/>
                                </a:rPr>
                              </m:ctrlPr>
                            </m:dPr>
                            <m:e>
                              <m:r>
                                <a:rPr lang="en-DE" i="1">
                                  <a:latin typeface="Cambria Math" panose="02040503050406030204" pitchFamily="18" charset="0"/>
                                  <a:ea typeface="Cambria Math" panose="02040503050406030204" pitchFamily="18" charset="0"/>
                                </a:rPr>
                                <m:t>𝜖</m:t>
                              </m:r>
                            </m:e>
                          </m:d>
                        </m:e>
                      </m:func>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𝑠</m:t>
                              </m:r>
                            </m:e>
                            <m:sub>
                              <m:r>
                                <m:rPr>
                                  <m:sty m:val="p"/>
                                </m:rPr>
                                <a:rPr lang="de-DE" i="1" dirty="0">
                                  <a:solidFill>
                                    <a:prstClr val="black"/>
                                  </a:solidFill>
                                  <a:latin typeface="Cambria Math" panose="02040503050406030204" pitchFamily="18" charset="0"/>
                                </a:rPr>
                                <m:t>layer</m:t>
                              </m:r>
                            </m:sub>
                          </m:sSub>
                        </m:num>
                        <m:den>
                          <m:r>
                            <a:rPr lang="en-GB" b="0" i="1" smtClean="0">
                              <a:latin typeface="Cambria Math" panose="02040503050406030204" pitchFamily="18" charset="0"/>
                            </a:rPr>
                            <m:t>𝑑</m:t>
                          </m:r>
                        </m:den>
                      </m:f>
                    </m:oMath>
                  </m:oMathPara>
                </a14:m>
                <a:endParaRPr lang="en-DE" dirty="0"/>
              </a:p>
            </p:txBody>
          </p:sp>
        </mc:Choice>
        <mc:Fallback>
          <p:sp>
            <p:nvSpPr>
              <p:cNvPr id="81" name="Textfeld 80">
                <a:extLst>
                  <a:ext uri="{FF2B5EF4-FFF2-40B4-BE49-F238E27FC236}">
                    <a16:creationId xmlns:a16="http://schemas.microsoft.com/office/drawing/2014/main" id="{9DB034A0-5242-EDA5-8763-9FAA669E48C1}"/>
                  </a:ext>
                </a:extLst>
              </p:cNvPr>
              <p:cNvSpPr txBox="1">
                <a:spLocks noRot="1" noChangeAspect="1" noMove="1" noResize="1" noEditPoints="1" noAdjustHandles="1" noChangeArrowheads="1" noChangeShapeType="1" noTextEdit="1"/>
              </p:cNvSpPr>
              <p:nvPr/>
            </p:nvSpPr>
            <p:spPr>
              <a:xfrm>
                <a:off x="322064" y="3533116"/>
                <a:ext cx="1744990" cy="575992"/>
              </a:xfrm>
              <a:prstGeom prst="rect">
                <a:avLst/>
              </a:prstGeom>
              <a:blipFill>
                <a:blip r:embed="rId3"/>
                <a:stretch>
                  <a:fillRect/>
                </a:stretch>
              </a:blipFill>
            </p:spPr>
            <p:txBody>
              <a:bodyPr/>
              <a:lstStyle/>
              <a:p>
                <a:r>
                  <a:rPr lang="en-DE">
                    <a:noFill/>
                  </a:rPr>
                  <a:t> </a:t>
                </a:r>
              </a:p>
            </p:txBody>
          </p:sp>
        </mc:Fallback>
      </mc:AlternateContent>
      <p:sp>
        <p:nvSpPr>
          <p:cNvPr id="88" name="Textfeld 87">
            <a:extLst>
              <a:ext uri="{FF2B5EF4-FFF2-40B4-BE49-F238E27FC236}">
                <a16:creationId xmlns:a16="http://schemas.microsoft.com/office/drawing/2014/main" id="{A4E1B37D-CDA5-652E-4CF5-39DB486FBE9A}"/>
              </a:ext>
            </a:extLst>
          </p:cNvPr>
          <p:cNvSpPr txBox="1"/>
          <p:nvPr/>
        </p:nvSpPr>
        <p:spPr>
          <a:xfrm>
            <a:off x="0" y="1371809"/>
            <a:ext cx="2480166" cy="369332"/>
          </a:xfrm>
          <a:prstGeom prst="rect">
            <a:avLst/>
          </a:prstGeom>
          <a:noFill/>
        </p:spPr>
        <p:txBody>
          <a:bodyPr wrap="none" rtlCol="0">
            <a:spAutoFit/>
          </a:bodyPr>
          <a:lstStyle/>
          <a:p>
            <a:r>
              <a:rPr lang="en-GB" dirty="0"/>
              <a:t>EM-wave propagation:</a:t>
            </a:r>
            <a:endParaRPr lang="en-DE" dirty="0"/>
          </a:p>
        </p:txBody>
      </p:sp>
      <mc:AlternateContent xmlns:mc="http://schemas.openxmlformats.org/markup-compatibility/2006">
        <mc:Choice xmlns:a14="http://schemas.microsoft.com/office/drawing/2010/main" Requires="a14">
          <p:sp>
            <p:nvSpPr>
              <p:cNvPr id="108" name="Textfeld 107">
                <a:extLst>
                  <a:ext uri="{FF2B5EF4-FFF2-40B4-BE49-F238E27FC236}">
                    <a16:creationId xmlns:a16="http://schemas.microsoft.com/office/drawing/2014/main" id="{D24E6D39-5BD2-31D6-FAA9-64F046223A10}"/>
                  </a:ext>
                </a:extLst>
              </p:cNvPr>
              <p:cNvSpPr txBox="1"/>
              <p:nvPr/>
            </p:nvSpPr>
            <p:spPr>
              <a:xfrm>
                <a:off x="784117" y="4288248"/>
                <a:ext cx="1067208" cy="6347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𝜅</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num>
                        <m:den>
                          <m:r>
                            <a:rPr lang="en-GB" b="0" i="1" smtClean="0">
                              <a:latin typeface="Cambria Math" panose="02040503050406030204" pitchFamily="18" charset="0"/>
                              <a:ea typeface="Cambria Math" panose="02040503050406030204" pitchFamily="18" charset="0"/>
                            </a:rPr>
                            <m:t>𝜆</m:t>
                          </m:r>
                        </m:den>
                      </m:f>
                    </m:oMath>
                  </m:oMathPara>
                </a14:m>
                <a:endParaRPr lang="en-DE" dirty="0"/>
              </a:p>
            </p:txBody>
          </p:sp>
        </mc:Choice>
        <mc:Fallback>
          <p:sp>
            <p:nvSpPr>
              <p:cNvPr id="108" name="Textfeld 107">
                <a:extLst>
                  <a:ext uri="{FF2B5EF4-FFF2-40B4-BE49-F238E27FC236}">
                    <a16:creationId xmlns:a16="http://schemas.microsoft.com/office/drawing/2014/main" id="{D24E6D39-5BD2-31D6-FAA9-64F046223A10}"/>
                  </a:ext>
                </a:extLst>
              </p:cNvPr>
              <p:cNvSpPr txBox="1">
                <a:spLocks noRot="1" noChangeAspect="1" noMove="1" noResize="1" noEditPoints="1" noAdjustHandles="1" noChangeArrowheads="1" noChangeShapeType="1" noTextEdit="1"/>
              </p:cNvSpPr>
              <p:nvPr/>
            </p:nvSpPr>
            <p:spPr>
              <a:xfrm>
                <a:off x="784117" y="4288248"/>
                <a:ext cx="1067208" cy="634789"/>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10" name="Textfeld 109">
                <a:extLst>
                  <a:ext uri="{FF2B5EF4-FFF2-40B4-BE49-F238E27FC236}">
                    <a16:creationId xmlns:a16="http://schemas.microsoft.com/office/drawing/2014/main" id="{4610C6A9-B267-8A05-1421-689469695BB0}"/>
                  </a:ext>
                </a:extLst>
              </p:cNvPr>
              <p:cNvSpPr txBox="1"/>
              <p:nvPr/>
            </p:nvSpPr>
            <p:spPr>
              <a:xfrm>
                <a:off x="320924" y="2987644"/>
                <a:ext cx="254978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rPr>
                            <m:t>𝐴</m:t>
                          </m:r>
                        </m:e>
                        <m:sub>
                          <m:r>
                            <m:rPr>
                              <m:nor/>
                            </m:rPr>
                            <a:rPr lang="de-DE" i="0">
                              <a:latin typeface="Cambria Math" panose="02040503050406030204" pitchFamily="18" charset="0"/>
                            </a:rPr>
                            <m:t>meta</m:t>
                          </m:r>
                          <m:r>
                            <m:rPr>
                              <m:nor/>
                            </m:rPr>
                            <a:rPr lang="de-DE" i="0">
                              <a:latin typeface="Cambria Math" panose="02040503050406030204" pitchFamily="18" charset="0"/>
                            </a:rPr>
                            <m:t>−</m:t>
                          </m:r>
                          <m:r>
                            <m:rPr>
                              <m:nor/>
                            </m:rPr>
                            <a:rPr lang="de-DE" i="0">
                              <a:latin typeface="Cambria Math" panose="02040503050406030204" pitchFamily="18" charset="0"/>
                            </a:rPr>
                            <m:t>atom</m:t>
                          </m:r>
                          <m:r>
                            <m:rPr>
                              <m:nor/>
                            </m:rPr>
                            <a:rPr lang="de-DE" i="0">
                              <a:latin typeface="Cambria Math" panose="02040503050406030204" pitchFamily="18" charset="0"/>
                            </a:rPr>
                            <m:t> </m:t>
                          </m:r>
                        </m:sub>
                      </m:sSub>
                      <m:r>
                        <a:rPr lang="en-GB" b="0" i="1" smtClean="0">
                          <a:latin typeface="Cambria Math" panose="02040503050406030204" pitchFamily="18" charset="0"/>
                        </a:rPr>
                        <m:t>=</m:t>
                      </m:r>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𝑑</m:t>
                          </m:r>
                        </m:e>
                        <m:sub>
                          <m:r>
                            <a:rPr lang="de-DE" i="1" dirty="0">
                              <a:solidFill>
                                <a:prstClr val="black"/>
                              </a:solidFill>
                              <a:latin typeface="Cambria Math" panose="02040503050406030204" pitchFamily="18" charset="0"/>
                            </a:rPr>
                            <m:t>𝑥</m:t>
                          </m:r>
                        </m:sub>
                      </m:sSub>
                      <m:sSub>
                        <m:sSubPr>
                          <m:ctrlPr>
                            <a:rPr lang="de-DE" i="1" dirty="0">
                              <a:solidFill>
                                <a:prstClr val="black"/>
                              </a:solidFill>
                              <a:latin typeface="Cambria Math" panose="02040503050406030204" pitchFamily="18" charset="0"/>
                            </a:rPr>
                          </m:ctrlPr>
                        </m:sSubPr>
                        <m:e>
                          <m:r>
                            <a:rPr lang="de-DE" i="1" dirty="0">
                              <a:solidFill>
                                <a:prstClr val="black"/>
                              </a:solidFill>
                              <a:latin typeface="Cambria Math" panose="02040503050406030204" pitchFamily="18" charset="0"/>
                            </a:rPr>
                            <m:t>𝑑</m:t>
                          </m:r>
                        </m:e>
                        <m:sub>
                          <m:r>
                            <a:rPr lang="en-GB" b="0" i="1" dirty="0" smtClean="0">
                              <a:solidFill>
                                <a:prstClr val="black"/>
                              </a:solidFill>
                              <a:latin typeface="Cambria Math" panose="02040503050406030204" pitchFamily="18" charset="0"/>
                            </a:rPr>
                            <m:t>𝑦</m:t>
                          </m:r>
                        </m:sub>
                      </m:sSub>
                    </m:oMath>
                  </m:oMathPara>
                </a14:m>
                <a:endParaRPr lang="en-DE" dirty="0"/>
              </a:p>
            </p:txBody>
          </p:sp>
        </mc:Choice>
        <mc:Fallback>
          <p:sp>
            <p:nvSpPr>
              <p:cNvPr id="110" name="Textfeld 109">
                <a:extLst>
                  <a:ext uri="{FF2B5EF4-FFF2-40B4-BE49-F238E27FC236}">
                    <a16:creationId xmlns:a16="http://schemas.microsoft.com/office/drawing/2014/main" id="{4610C6A9-B267-8A05-1421-689469695BB0}"/>
                  </a:ext>
                </a:extLst>
              </p:cNvPr>
              <p:cNvSpPr txBox="1">
                <a:spLocks noRot="1" noChangeAspect="1" noMove="1" noResize="1" noEditPoints="1" noAdjustHandles="1" noChangeArrowheads="1" noChangeShapeType="1" noTextEdit="1"/>
              </p:cNvSpPr>
              <p:nvPr/>
            </p:nvSpPr>
            <p:spPr>
              <a:xfrm>
                <a:off x="320924" y="2987644"/>
                <a:ext cx="2549780" cy="391261"/>
              </a:xfrm>
              <a:prstGeom prst="rect">
                <a:avLst/>
              </a:prstGeom>
              <a:blipFill>
                <a:blip r:embed="rId5"/>
                <a:stretch>
                  <a:fillRect b="-3125"/>
                </a:stretch>
              </a:blipFill>
            </p:spPr>
            <p:txBody>
              <a:bodyPr/>
              <a:lstStyle/>
              <a:p>
                <a:r>
                  <a:rPr lang="en-DE">
                    <a:noFill/>
                  </a:rPr>
                  <a:t> </a:t>
                </a:r>
              </a:p>
            </p:txBody>
          </p:sp>
        </mc:Fallback>
      </mc:AlternateContent>
      <p:pic>
        <p:nvPicPr>
          <p:cNvPr id="5" name="Grafik 4">
            <a:extLst>
              <a:ext uri="{FF2B5EF4-FFF2-40B4-BE49-F238E27FC236}">
                <a16:creationId xmlns:a16="http://schemas.microsoft.com/office/drawing/2014/main" id="{3336E849-B7BA-3D94-CE99-B47004D480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90535" y="2791722"/>
            <a:ext cx="5777502" cy="4066277"/>
          </a:xfrm>
          <a:prstGeom prst="rect">
            <a:avLst/>
          </a:prstGeom>
        </p:spPr>
      </p:pic>
      <p:graphicFrame>
        <p:nvGraphicFramePr>
          <p:cNvPr id="6" name="Table 25">
            <a:extLst>
              <a:ext uri="{FF2B5EF4-FFF2-40B4-BE49-F238E27FC236}">
                <a16:creationId xmlns:a16="http://schemas.microsoft.com/office/drawing/2014/main" id="{2F3783E5-8CC8-7F32-B842-235FDCBFACEC}"/>
              </a:ext>
            </a:extLst>
          </p:cNvPr>
          <p:cNvGraphicFramePr>
            <a:graphicFrameLocks noGrp="1"/>
          </p:cNvGraphicFramePr>
          <p:nvPr>
            <p:extLst>
              <p:ext uri="{D42A27DB-BD31-4B8C-83A1-F6EECF244321}">
                <p14:modId xmlns:p14="http://schemas.microsoft.com/office/powerpoint/2010/main" val="2051969343"/>
              </p:ext>
            </p:extLst>
          </p:nvPr>
        </p:nvGraphicFramePr>
        <p:xfrm>
          <a:off x="7314198" y="231210"/>
          <a:ext cx="1457960" cy="1493520"/>
        </p:xfrm>
        <a:graphic>
          <a:graphicData uri="http://schemas.openxmlformats.org/drawingml/2006/table">
            <a:tbl>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491537655"/>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3011268"/>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2587896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859127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599900343"/>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91790879"/>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58830362"/>
                  </a:ext>
                </a:extLst>
              </a:tr>
            </a:tbl>
          </a:graphicData>
        </a:graphic>
      </p:graphicFrame>
      <p:graphicFrame>
        <p:nvGraphicFramePr>
          <p:cNvPr id="7" name="Table 5">
            <a:extLst>
              <a:ext uri="{FF2B5EF4-FFF2-40B4-BE49-F238E27FC236}">
                <a16:creationId xmlns:a16="http://schemas.microsoft.com/office/drawing/2014/main" id="{2503E08C-4C63-61E0-50B8-193E6F0973E9}"/>
              </a:ext>
            </a:extLst>
          </p:cNvPr>
          <p:cNvGraphicFramePr>
            <a:graphicFrameLocks noGrp="1"/>
          </p:cNvGraphicFramePr>
          <p:nvPr>
            <p:extLst>
              <p:ext uri="{D42A27DB-BD31-4B8C-83A1-F6EECF244321}">
                <p14:modId xmlns:p14="http://schemas.microsoft.com/office/powerpoint/2010/main" val="1281143440"/>
              </p:ext>
            </p:extLst>
          </p:nvPr>
        </p:nvGraphicFramePr>
        <p:xfrm>
          <a:off x="7866002" y="747635"/>
          <a:ext cx="1457960" cy="1493520"/>
        </p:xfrm>
        <a:graphic>
          <a:graphicData uri="http://schemas.openxmlformats.org/drawingml/2006/table">
            <a:tbl>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491537655"/>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3011268"/>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2587896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85912734"/>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599900343"/>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91790879"/>
                  </a:ext>
                </a:extLst>
              </a:tr>
              <a:tr h="0">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306050" rtl="0" eaLnBrk="1" latinLnBrk="0" hangingPunct="1">
                        <a:defRPr sz="602" kern="1200">
                          <a:solidFill>
                            <a:schemeClr val="tx1"/>
                          </a:solidFill>
                          <a:latin typeface="Arial"/>
                          <a:ea typeface="DejaVu Sans"/>
                          <a:cs typeface="DejaVu Sans"/>
                        </a:defRPr>
                      </a:lvl1pPr>
                      <a:lvl2pPr marL="153025" algn="l" defTabSz="306050" rtl="0" eaLnBrk="1" latinLnBrk="0" hangingPunct="1">
                        <a:defRPr sz="602" kern="1200">
                          <a:solidFill>
                            <a:schemeClr val="tx1"/>
                          </a:solidFill>
                          <a:latin typeface="Arial"/>
                          <a:ea typeface="DejaVu Sans"/>
                          <a:cs typeface="DejaVu Sans"/>
                        </a:defRPr>
                      </a:lvl2pPr>
                      <a:lvl3pPr marL="306050" algn="l" defTabSz="306050" rtl="0" eaLnBrk="1" latinLnBrk="0" hangingPunct="1">
                        <a:defRPr sz="602" kern="1200">
                          <a:solidFill>
                            <a:schemeClr val="tx1"/>
                          </a:solidFill>
                          <a:latin typeface="Arial"/>
                          <a:ea typeface="DejaVu Sans"/>
                          <a:cs typeface="DejaVu Sans"/>
                        </a:defRPr>
                      </a:lvl3pPr>
                      <a:lvl4pPr marL="459075" algn="l" defTabSz="306050" rtl="0" eaLnBrk="1" latinLnBrk="0" hangingPunct="1">
                        <a:defRPr sz="602" kern="1200">
                          <a:solidFill>
                            <a:schemeClr val="tx1"/>
                          </a:solidFill>
                          <a:latin typeface="Arial"/>
                          <a:ea typeface="DejaVu Sans"/>
                          <a:cs typeface="DejaVu Sans"/>
                        </a:defRPr>
                      </a:lvl4pPr>
                      <a:lvl5pPr marL="612099" algn="l" defTabSz="306050" rtl="0" eaLnBrk="1" latinLnBrk="0" hangingPunct="1">
                        <a:defRPr sz="602" kern="1200">
                          <a:solidFill>
                            <a:schemeClr val="tx1"/>
                          </a:solidFill>
                          <a:latin typeface="Arial"/>
                          <a:ea typeface="DejaVu Sans"/>
                          <a:cs typeface="DejaVu Sans"/>
                        </a:defRPr>
                      </a:lvl5pPr>
                      <a:lvl6pPr marL="765124" algn="l" defTabSz="306050" rtl="0" eaLnBrk="1" latinLnBrk="0" hangingPunct="1">
                        <a:defRPr sz="602" kern="1200">
                          <a:solidFill>
                            <a:schemeClr val="tx1"/>
                          </a:solidFill>
                          <a:latin typeface="Arial"/>
                          <a:ea typeface="DejaVu Sans"/>
                          <a:cs typeface="DejaVu Sans"/>
                        </a:defRPr>
                      </a:lvl6pPr>
                      <a:lvl7pPr marL="918149" algn="l" defTabSz="306050" rtl="0" eaLnBrk="1" latinLnBrk="0" hangingPunct="1">
                        <a:defRPr sz="602" kern="1200">
                          <a:solidFill>
                            <a:schemeClr val="tx1"/>
                          </a:solidFill>
                          <a:latin typeface="Arial"/>
                          <a:ea typeface="DejaVu Sans"/>
                          <a:cs typeface="DejaVu Sans"/>
                        </a:defRPr>
                      </a:lvl7pPr>
                      <a:lvl8pPr marL="1071174" algn="l" defTabSz="306050" rtl="0" eaLnBrk="1" latinLnBrk="0" hangingPunct="1">
                        <a:defRPr sz="602" kern="1200">
                          <a:solidFill>
                            <a:schemeClr val="tx1"/>
                          </a:solidFill>
                          <a:latin typeface="Arial"/>
                          <a:ea typeface="DejaVu Sans"/>
                          <a:cs typeface="DejaVu Sans"/>
                        </a:defRPr>
                      </a:lvl8pPr>
                      <a:lvl9pPr marL="1224199" algn="l" defTabSz="306050" rtl="0" eaLnBrk="1" latinLnBrk="0" hangingPunct="1">
                        <a:defRPr sz="602" kern="1200">
                          <a:solidFill>
                            <a:schemeClr val="tx1"/>
                          </a:solidFill>
                          <a:latin typeface="Arial"/>
                          <a:ea typeface="DejaVu Sans"/>
                          <a:cs typeface="DejaVu Sans"/>
                        </a:defRPr>
                      </a:lvl9pPr>
                    </a:lstStyle>
                    <a:p>
                      <a:endParaRPr lang="LID4096" sz="800" dirty="0"/>
                    </a:p>
                  </a:txBody>
                  <a:tcPr>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mc:Choice xmlns:a14="http://schemas.microsoft.com/office/drawing/2010/main" Requires="a14">
          <p:sp>
            <p:nvSpPr>
              <p:cNvPr id="21" name="TextBox 14">
                <a:extLst>
                  <a:ext uri="{FF2B5EF4-FFF2-40B4-BE49-F238E27FC236}">
                    <a16:creationId xmlns:a16="http://schemas.microsoft.com/office/drawing/2014/main" id="{CACA4905-DECE-5757-A0A0-2BC9CBBFC68E}"/>
                  </a:ext>
                </a:extLst>
              </p:cNvPr>
              <p:cNvSpPr txBox="1"/>
              <p:nvPr/>
            </p:nvSpPr>
            <p:spPr>
              <a:xfrm>
                <a:off x="9052267" y="2010360"/>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1</m:t>
                      </m:r>
                    </m:oMath>
                  </m:oMathPara>
                </a14:m>
                <a:endParaRPr lang="LID4096" dirty="0">
                  <a:solidFill>
                    <a:prstClr val="black"/>
                  </a:solidFill>
                  <a:latin typeface="Aptos" panose="02110004020202020204"/>
                </a:endParaRPr>
              </a:p>
            </p:txBody>
          </p:sp>
        </mc:Choice>
        <mc:Fallback>
          <p:sp>
            <p:nvSpPr>
              <p:cNvPr id="21" name="TextBox 14">
                <a:extLst>
                  <a:ext uri="{FF2B5EF4-FFF2-40B4-BE49-F238E27FC236}">
                    <a16:creationId xmlns:a16="http://schemas.microsoft.com/office/drawing/2014/main" id="{CACA4905-DECE-5757-A0A0-2BC9CBBFC68E}"/>
                  </a:ext>
                </a:extLst>
              </p:cNvPr>
              <p:cNvSpPr txBox="1">
                <a:spLocks noRot="1" noChangeAspect="1" noMove="1" noResize="1" noEditPoints="1" noAdjustHandles="1" noChangeArrowheads="1" noChangeShapeType="1" noTextEdit="1"/>
              </p:cNvSpPr>
              <p:nvPr/>
            </p:nvSpPr>
            <p:spPr>
              <a:xfrm>
                <a:off x="9052267" y="2010360"/>
                <a:ext cx="301686" cy="261610"/>
              </a:xfrm>
              <a:prstGeom prst="rect">
                <a:avLst/>
              </a:prstGeom>
              <a:blipFill>
                <a:blip r:embed="rId8"/>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23" name="TextBox 15">
                <a:extLst>
                  <a:ext uri="{FF2B5EF4-FFF2-40B4-BE49-F238E27FC236}">
                    <a16:creationId xmlns:a16="http://schemas.microsoft.com/office/drawing/2014/main" id="{E83B1B2D-2363-2F84-BD82-5935D912FAB3}"/>
                  </a:ext>
                </a:extLst>
              </p:cNvPr>
              <p:cNvSpPr txBox="1"/>
              <p:nvPr/>
            </p:nvSpPr>
            <p:spPr>
              <a:xfrm>
                <a:off x="9070420" y="1584168"/>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2</m:t>
                      </m:r>
                    </m:oMath>
                  </m:oMathPara>
                </a14:m>
                <a:endParaRPr lang="LID4096" dirty="0">
                  <a:solidFill>
                    <a:prstClr val="black"/>
                  </a:solidFill>
                  <a:latin typeface="Aptos" panose="02110004020202020204"/>
                </a:endParaRPr>
              </a:p>
            </p:txBody>
          </p:sp>
        </mc:Choice>
        <mc:Fallback>
          <p:sp>
            <p:nvSpPr>
              <p:cNvPr id="23" name="TextBox 15">
                <a:extLst>
                  <a:ext uri="{FF2B5EF4-FFF2-40B4-BE49-F238E27FC236}">
                    <a16:creationId xmlns:a16="http://schemas.microsoft.com/office/drawing/2014/main" id="{E83B1B2D-2363-2F84-BD82-5935D912FAB3}"/>
                  </a:ext>
                </a:extLst>
              </p:cNvPr>
              <p:cNvSpPr txBox="1">
                <a:spLocks noRot="1" noChangeAspect="1" noMove="1" noResize="1" noEditPoints="1" noAdjustHandles="1" noChangeArrowheads="1" noChangeShapeType="1" noTextEdit="1"/>
              </p:cNvSpPr>
              <p:nvPr/>
            </p:nvSpPr>
            <p:spPr>
              <a:xfrm>
                <a:off x="9070420" y="1584168"/>
                <a:ext cx="301686" cy="261610"/>
              </a:xfrm>
              <a:prstGeom prst="rect">
                <a:avLst/>
              </a:prstGeom>
              <a:blipFill>
                <a:blip r:embed="rId9"/>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24" name="TextBox 17">
                <a:extLst>
                  <a:ext uri="{FF2B5EF4-FFF2-40B4-BE49-F238E27FC236}">
                    <a16:creationId xmlns:a16="http://schemas.microsoft.com/office/drawing/2014/main" id="{F691CF23-3CCA-2B44-FFA1-5B8EF9B80F3B}"/>
                  </a:ext>
                </a:extLst>
              </p:cNvPr>
              <p:cNvSpPr txBox="1"/>
              <p:nvPr/>
            </p:nvSpPr>
            <p:spPr>
              <a:xfrm>
                <a:off x="9065738" y="1157976"/>
                <a:ext cx="301686"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de-DE" sz="1100" i="1" dirty="0">
                          <a:solidFill>
                            <a:prstClr val="black"/>
                          </a:solidFill>
                          <a:latin typeface="Cambria Math" panose="02040503050406030204" pitchFamily="18" charset="0"/>
                        </a:rPr>
                        <m:t>3</m:t>
                      </m:r>
                    </m:oMath>
                  </m:oMathPara>
                </a14:m>
                <a:endParaRPr lang="LID4096" dirty="0">
                  <a:solidFill>
                    <a:prstClr val="black"/>
                  </a:solidFill>
                  <a:latin typeface="Aptos" panose="02110004020202020204"/>
                </a:endParaRPr>
              </a:p>
            </p:txBody>
          </p:sp>
        </mc:Choice>
        <mc:Fallback>
          <p:sp>
            <p:nvSpPr>
              <p:cNvPr id="24" name="TextBox 17">
                <a:extLst>
                  <a:ext uri="{FF2B5EF4-FFF2-40B4-BE49-F238E27FC236}">
                    <a16:creationId xmlns:a16="http://schemas.microsoft.com/office/drawing/2014/main" id="{F691CF23-3CCA-2B44-FFA1-5B8EF9B80F3B}"/>
                  </a:ext>
                </a:extLst>
              </p:cNvPr>
              <p:cNvSpPr txBox="1">
                <a:spLocks noRot="1" noChangeAspect="1" noMove="1" noResize="1" noEditPoints="1" noAdjustHandles="1" noChangeArrowheads="1" noChangeShapeType="1" noTextEdit="1"/>
              </p:cNvSpPr>
              <p:nvPr/>
            </p:nvSpPr>
            <p:spPr>
              <a:xfrm>
                <a:off x="9065738" y="1157976"/>
                <a:ext cx="301686" cy="261610"/>
              </a:xfrm>
              <a:prstGeom prst="rect">
                <a:avLst/>
              </a:prstGeom>
              <a:blipFill>
                <a:blip r:embed="rId10"/>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39" name="TextBox 32">
                <a:extLst>
                  <a:ext uri="{FF2B5EF4-FFF2-40B4-BE49-F238E27FC236}">
                    <a16:creationId xmlns:a16="http://schemas.microsoft.com/office/drawing/2014/main" id="{281092A8-8031-6CA4-25F9-86C9975E9390}"/>
                  </a:ext>
                </a:extLst>
              </p:cNvPr>
              <p:cNvSpPr txBox="1"/>
              <p:nvPr/>
            </p:nvSpPr>
            <p:spPr>
              <a:xfrm>
                <a:off x="9774691" y="900815"/>
                <a:ext cx="244426"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acc>
                        <m:accPr>
                          <m:chr m:val="̆"/>
                          <m:ctrlPr>
                            <a:rPr lang="de-DE" i="1" smtClean="0">
                              <a:solidFill>
                                <a:prstClr val="black"/>
                              </a:solidFill>
                              <a:latin typeface="Cambria Math" panose="02040503050406030204" pitchFamily="18" charset="0"/>
                            </a:rPr>
                          </m:ctrlPr>
                        </m:accPr>
                        <m:e>
                          <m:r>
                            <a:rPr lang="de-DE" i="1" smtClean="0">
                              <a:solidFill>
                                <a:prstClr val="black"/>
                              </a:solidFill>
                              <a:latin typeface="Cambria Math" panose="02040503050406030204" pitchFamily="18" charset="0"/>
                            </a:rPr>
                            <m:t>𝑚</m:t>
                          </m:r>
                        </m:e>
                      </m:acc>
                    </m:oMath>
                  </m:oMathPara>
                </a14:m>
                <a:endParaRPr lang="en-US" i="1" dirty="0">
                  <a:solidFill>
                    <a:prstClr val="black"/>
                  </a:solidFill>
                  <a:latin typeface="Aptos" panose="02110004020202020204"/>
                </a:endParaRPr>
              </a:p>
            </p:txBody>
          </p:sp>
        </mc:Choice>
        <mc:Fallback>
          <p:sp>
            <p:nvSpPr>
              <p:cNvPr id="39" name="TextBox 32">
                <a:extLst>
                  <a:ext uri="{FF2B5EF4-FFF2-40B4-BE49-F238E27FC236}">
                    <a16:creationId xmlns:a16="http://schemas.microsoft.com/office/drawing/2014/main" id="{281092A8-8031-6CA4-25F9-86C9975E9390}"/>
                  </a:ext>
                </a:extLst>
              </p:cNvPr>
              <p:cNvSpPr txBox="1">
                <a:spLocks noRot="1" noChangeAspect="1" noMove="1" noResize="1" noEditPoints="1" noAdjustHandles="1" noChangeArrowheads="1" noChangeShapeType="1" noTextEdit="1"/>
              </p:cNvSpPr>
              <p:nvPr/>
            </p:nvSpPr>
            <p:spPr>
              <a:xfrm>
                <a:off x="9774691" y="900815"/>
                <a:ext cx="244426" cy="276999"/>
              </a:xfrm>
              <a:prstGeom prst="rect">
                <a:avLst/>
              </a:prstGeom>
              <a:blipFill>
                <a:blip r:embed="rId11"/>
                <a:stretch>
                  <a:fillRect l="-14634" t="-11111" r="-53659"/>
                </a:stretch>
              </a:blipFill>
            </p:spPr>
            <p:txBody>
              <a:bodyPr/>
              <a:lstStyle/>
              <a:p>
                <a:r>
                  <a:rPr lang="en-DE">
                    <a:noFill/>
                  </a:rPr>
                  <a:t> </a:t>
                </a:r>
              </a:p>
            </p:txBody>
          </p:sp>
        </mc:Fallback>
      </mc:AlternateContent>
      <p:cxnSp>
        <p:nvCxnSpPr>
          <p:cNvPr id="40" name="Straight Arrow Connector 34">
            <a:extLst>
              <a:ext uri="{FF2B5EF4-FFF2-40B4-BE49-F238E27FC236}">
                <a16:creationId xmlns:a16="http://schemas.microsoft.com/office/drawing/2014/main" id="{D6E79410-79FC-688F-97A5-D04058735F9C}"/>
              </a:ext>
            </a:extLst>
          </p:cNvPr>
          <p:cNvCxnSpPr>
            <a:cxnSpLocks/>
          </p:cNvCxnSpPr>
          <p:nvPr/>
        </p:nvCxnSpPr>
        <p:spPr>
          <a:xfrm>
            <a:off x="9274169" y="852188"/>
            <a:ext cx="473680" cy="138470"/>
          </a:xfrm>
          <a:prstGeom prst="straightConnector1">
            <a:avLst/>
          </a:prstGeom>
          <a:noFill/>
          <a:ln w="12700" cap="flat" cmpd="sng" algn="ctr">
            <a:solidFill>
              <a:srgbClr val="156082"/>
            </a:solidFill>
            <a:prstDash val="solid"/>
            <a:miter lim="800000"/>
            <a:tailEnd type="triangle"/>
          </a:ln>
          <a:effectLst/>
        </p:spPr>
      </p:cxnSp>
      <mc:AlternateContent xmlns:mc="http://schemas.openxmlformats.org/markup-compatibility/2006">
        <mc:Choice xmlns:a14="http://schemas.microsoft.com/office/drawing/2010/main" Requires="a14">
          <p:sp>
            <p:nvSpPr>
              <p:cNvPr id="41" name="TextBox 31">
                <a:extLst>
                  <a:ext uri="{FF2B5EF4-FFF2-40B4-BE49-F238E27FC236}">
                    <a16:creationId xmlns:a16="http://schemas.microsoft.com/office/drawing/2014/main" id="{27255005-09DE-424C-248F-A8421B8E53D1}"/>
                  </a:ext>
                </a:extLst>
              </p:cNvPr>
              <p:cNvSpPr txBox="1"/>
              <p:nvPr/>
            </p:nvSpPr>
            <p:spPr>
              <a:xfrm>
                <a:off x="9247552" y="354399"/>
                <a:ext cx="244426"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i="1" smtClean="0">
                          <a:solidFill>
                            <a:prstClr val="black"/>
                          </a:solidFill>
                          <a:latin typeface="Cambria Math" panose="02040503050406030204" pitchFamily="18" charset="0"/>
                        </a:rPr>
                        <m:t>𝑚</m:t>
                      </m:r>
                    </m:oMath>
                  </m:oMathPara>
                </a14:m>
                <a:endParaRPr lang="en-US" i="1" dirty="0">
                  <a:solidFill>
                    <a:prstClr val="black"/>
                  </a:solidFill>
                  <a:latin typeface="Aptos" panose="02110004020202020204"/>
                </a:endParaRPr>
              </a:p>
            </p:txBody>
          </p:sp>
        </mc:Choice>
        <mc:Fallback>
          <p:sp>
            <p:nvSpPr>
              <p:cNvPr id="41" name="TextBox 31">
                <a:extLst>
                  <a:ext uri="{FF2B5EF4-FFF2-40B4-BE49-F238E27FC236}">
                    <a16:creationId xmlns:a16="http://schemas.microsoft.com/office/drawing/2014/main" id="{27255005-09DE-424C-248F-A8421B8E53D1}"/>
                  </a:ext>
                </a:extLst>
              </p:cNvPr>
              <p:cNvSpPr txBox="1">
                <a:spLocks noRot="1" noChangeAspect="1" noMove="1" noResize="1" noEditPoints="1" noAdjustHandles="1" noChangeArrowheads="1" noChangeShapeType="1" noTextEdit="1"/>
              </p:cNvSpPr>
              <p:nvPr/>
            </p:nvSpPr>
            <p:spPr>
              <a:xfrm>
                <a:off x="9247552" y="354399"/>
                <a:ext cx="244426" cy="276999"/>
              </a:xfrm>
              <a:prstGeom prst="rect">
                <a:avLst/>
              </a:prstGeom>
              <a:blipFill>
                <a:blip r:embed="rId12"/>
                <a:stretch>
                  <a:fillRect l="-15000" r="-15000"/>
                </a:stretch>
              </a:blipFill>
            </p:spPr>
            <p:txBody>
              <a:bodyPr/>
              <a:lstStyle/>
              <a:p>
                <a:r>
                  <a:rPr lang="en-DE">
                    <a:noFill/>
                  </a:rPr>
                  <a:t> </a:t>
                </a:r>
              </a:p>
            </p:txBody>
          </p:sp>
        </mc:Fallback>
      </mc:AlternateContent>
      <p:cxnSp>
        <p:nvCxnSpPr>
          <p:cNvPr id="42" name="Straight Arrow Connector 35">
            <a:extLst>
              <a:ext uri="{FF2B5EF4-FFF2-40B4-BE49-F238E27FC236}">
                <a16:creationId xmlns:a16="http://schemas.microsoft.com/office/drawing/2014/main" id="{AF530347-C93D-72EB-01A8-1D49991C9433}"/>
              </a:ext>
            </a:extLst>
          </p:cNvPr>
          <p:cNvCxnSpPr>
            <a:cxnSpLocks/>
          </p:cNvCxnSpPr>
          <p:nvPr/>
        </p:nvCxnSpPr>
        <p:spPr>
          <a:xfrm>
            <a:off x="8772158" y="393969"/>
            <a:ext cx="453867" cy="83243"/>
          </a:xfrm>
          <a:prstGeom prst="straightConnector1">
            <a:avLst/>
          </a:prstGeom>
          <a:noFill/>
          <a:ln w="12700" cap="flat" cmpd="sng" algn="ctr">
            <a:solidFill>
              <a:srgbClr val="156082"/>
            </a:solidFill>
            <a:prstDash val="solid"/>
            <a:miter lim="800000"/>
            <a:tailEnd type="triangle"/>
          </a:ln>
          <a:effectLst/>
        </p:spPr>
      </p:cxnSp>
      <mc:AlternateContent xmlns:mc="http://schemas.openxmlformats.org/markup-compatibility/2006">
        <mc:Choice xmlns:a14="http://schemas.microsoft.com/office/drawing/2010/main" Requires="a14">
          <p:sp>
            <p:nvSpPr>
              <p:cNvPr id="43" name="Textfeld 42">
                <a:extLst>
                  <a:ext uri="{FF2B5EF4-FFF2-40B4-BE49-F238E27FC236}">
                    <a16:creationId xmlns:a16="http://schemas.microsoft.com/office/drawing/2014/main" id="{1BFF92EA-D9F5-6804-A1ED-3AAC627AFA7A}"/>
                  </a:ext>
                </a:extLst>
              </p:cNvPr>
              <p:cNvSpPr txBox="1"/>
              <p:nvPr/>
            </p:nvSpPr>
            <p:spPr>
              <a:xfrm>
                <a:off x="8052891" y="1992631"/>
                <a:ext cx="26129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m:t>
                      </m:r>
                    </m:oMath>
                  </m:oMathPara>
                </a14:m>
                <a:endParaRPr lang="en-DE" dirty="0"/>
              </a:p>
            </p:txBody>
          </p:sp>
        </mc:Choice>
        <mc:Fallback>
          <p:sp>
            <p:nvSpPr>
              <p:cNvPr id="43" name="Textfeld 42">
                <a:extLst>
                  <a:ext uri="{FF2B5EF4-FFF2-40B4-BE49-F238E27FC236}">
                    <a16:creationId xmlns:a16="http://schemas.microsoft.com/office/drawing/2014/main" id="{1BFF92EA-D9F5-6804-A1ED-3AAC627AFA7A}"/>
                  </a:ext>
                </a:extLst>
              </p:cNvPr>
              <p:cNvSpPr txBox="1">
                <a:spLocks noRot="1" noChangeAspect="1" noMove="1" noResize="1" noEditPoints="1" noAdjustHandles="1" noChangeArrowheads="1" noChangeShapeType="1" noTextEdit="1"/>
              </p:cNvSpPr>
              <p:nvPr/>
            </p:nvSpPr>
            <p:spPr>
              <a:xfrm>
                <a:off x="8052891" y="1992631"/>
                <a:ext cx="261290" cy="276999"/>
              </a:xfrm>
              <a:prstGeom prst="rect">
                <a:avLst/>
              </a:prstGeom>
              <a:blipFill>
                <a:blip r:embed="rId13"/>
                <a:stretch>
                  <a:fillRect l="-4651" r="-6977"/>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44" name="Textfeld 43">
                <a:extLst>
                  <a:ext uri="{FF2B5EF4-FFF2-40B4-BE49-F238E27FC236}">
                    <a16:creationId xmlns:a16="http://schemas.microsoft.com/office/drawing/2014/main" id="{925DD4F2-8A7A-FDB8-A80F-03B866079DC3}"/>
                  </a:ext>
                </a:extLst>
              </p:cNvPr>
              <p:cNvSpPr txBox="1"/>
              <p:nvPr/>
            </p:nvSpPr>
            <p:spPr>
              <a:xfrm>
                <a:off x="9179425" y="906678"/>
                <a:ext cx="13625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m:t>
                      </m:r>
                    </m:oMath>
                  </m:oMathPara>
                </a14:m>
                <a:endParaRPr lang="en-DE" dirty="0"/>
              </a:p>
            </p:txBody>
          </p:sp>
        </mc:Choice>
        <mc:Fallback>
          <p:sp>
            <p:nvSpPr>
              <p:cNvPr id="44" name="Textfeld 43">
                <a:extLst>
                  <a:ext uri="{FF2B5EF4-FFF2-40B4-BE49-F238E27FC236}">
                    <a16:creationId xmlns:a16="http://schemas.microsoft.com/office/drawing/2014/main" id="{925DD4F2-8A7A-FDB8-A80F-03B866079DC3}"/>
                  </a:ext>
                </a:extLst>
              </p:cNvPr>
              <p:cNvSpPr txBox="1">
                <a:spLocks noRot="1" noChangeAspect="1" noMove="1" noResize="1" noEditPoints="1" noAdjustHandles="1" noChangeArrowheads="1" noChangeShapeType="1" noTextEdit="1"/>
              </p:cNvSpPr>
              <p:nvPr/>
            </p:nvSpPr>
            <p:spPr>
              <a:xfrm>
                <a:off x="9179425" y="906678"/>
                <a:ext cx="136255" cy="276999"/>
              </a:xfrm>
              <a:prstGeom prst="rect">
                <a:avLst/>
              </a:prstGeom>
              <a:blipFill>
                <a:blip r:embed="rId14"/>
                <a:stretch>
                  <a:fillRect l="-36364" r="-36364" b="-8889"/>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45" name="Textfeld 44">
                <a:extLst>
                  <a:ext uri="{FF2B5EF4-FFF2-40B4-BE49-F238E27FC236}">
                    <a16:creationId xmlns:a16="http://schemas.microsoft.com/office/drawing/2014/main" id="{853479CE-D7BB-F93D-C434-0892D0C5D155}"/>
                  </a:ext>
                </a:extLst>
              </p:cNvPr>
              <p:cNvSpPr txBox="1"/>
              <p:nvPr/>
            </p:nvSpPr>
            <p:spPr>
              <a:xfrm>
                <a:off x="8581589" y="393969"/>
                <a:ext cx="13625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m:t>
                      </m:r>
                    </m:oMath>
                  </m:oMathPara>
                </a14:m>
                <a:endParaRPr lang="en-DE" dirty="0"/>
              </a:p>
            </p:txBody>
          </p:sp>
        </mc:Choice>
        <mc:Fallback>
          <p:sp>
            <p:nvSpPr>
              <p:cNvPr id="45" name="Textfeld 44">
                <a:extLst>
                  <a:ext uri="{FF2B5EF4-FFF2-40B4-BE49-F238E27FC236}">
                    <a16:creationId xmlns:a16="http://schemas.microsoft.com/office/drawing/2014/main" id="{853479CE-D7BB-F93D-C434-0892D0C5D155}"/>
                  </a:ext>
                </a:extLst>
              </p:cNvPr>
              <p:cNvSpPr txBox="1">
                <a:spLocks noRot="1" noChangeAspect="1" noMove="1" noResize="1" noEditPoints="1" noAdjustHandles="1" noChangeArrowheads="1" noChangeShapeType="1" noTextEdit="1"/>
              </p:cNvSpPr>
              <p:nvPr/>
            </p:nvSpPr>
            <p:spPr>
              <a:xfrm>
                <a:off x="8581589" y="393969"/>
                <a:ext cx="136255" cy="276999"/>
              </a:xfrm>
              <a:prstGeom prst="rect">
                <a:avLst/>
              </a:prstGeom>
              <a:blipFill>
                <a:blip r:embed="rId15"/>
                <a:stretch>
                  <a:fillRect l="-36364" r="-36364" b="-8889"/>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46" name="Textfeld 45">
                <a:extLst>
                  <a:ext uri="{FF2B5EF4-FFF2-40B4-BE49-F238E27FC236}">
                    <a16:creationId xmlns:a16="http://schemas.microsoft.com/office/drawing/2014/main" id="{5125AD87-59F0-BAB1-9139-7FC0AE4D05E8}"/>
                  </a:ext>
                </a:extLst>
              </p:cNvPr>
              <p:cNvSpPr txBox="1"/>
              <p:nvPr/>
            </p:nvSpPr>
            <p:spPr>
              <a:xfrm>
                <a:off x="7485540" y="1463339"/>
                <a:ext cx="26129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m:t>
                      </m:r>
                    </m:oMath>
                  </m:oMathPara>
                </a14:m>
                <a:endParaRPr lang="en-DE" dirty="0"/>
              </a:p>
            </p:txBody>
          </p:sp>
        </mc:Choice>
        <mc:Fallback>
          <p:sp>
            <p:nvSpPr>
              <p:cNvPr id="46" name="Textfeld 45">
                <a:extLst>
                  <a:ext uri="{FF2B5EF4-FFF2-40B4-BE49-F238E27FC236}">
                    <a16:creationId xmlns:a16="http://schemas.microsoft.com/office/drawing/2014/main" id="{5125AD87-59F0-BAB1-9139-7FC0AE4D05E8}"/>
                  </a:ext>
                </a:extLst>
              </p:cNvPr>
              <p:cNvSpPr txBox="1">
                <a:spLocks noRot="1" noChangeAspect="1" noMove="1" noResize="1" noEditPoints="1" noAdjustHandles="1" noChangeArrowheads="1" noChangeShapeType="1" noTextEdit="1"/>
              </p:cNvSpPr>
              <p:nvPr/>
            </p:nvSpPr>
            <p:spPr>
              <a:xfrm>
                <a:off x="7485540" y="1463339"/>
                <a:ext cx="261290" cy="276999"/>
              </a:xfrm>
              <a:prstGeom prst="rect">
                <a:avLst/>
              </a:prstGeom>
              <a:blipFill>
                <a:blip r:embed="rId16"/>
                <a:stretch>
                  <a:fillRect l="-6977" r="-4651"/>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53" name="TextBox 17">
                <a:extLst>
                  <a:ext uri="{FF2B5EF4-FFF2-40B4-BE49-F238E27FC236}">
                    <a16:creationId xmlns:a16="http://schemas.microsoft.com/office/drawing/2014/main" id="{40D41451-169F-7EEC-288F-60392FD1CBB8}"/>
                  </a:ext>
                </a:extLst>
              </p:cNvPr>
              <p:cNvSpPr txBox="1"/>
              <p:nvPr/>
            </p:nvSpPr>
            <p:spPr>
              <a:xfrm>
                <a:off x="9033665" y="731784"/>
                <a:ext cx="370614"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en-GB" sz="1100" b="0" i="1" dirty="0" smtClean="0">
                          <a:solidFill>
                            <a:prstClr val="black"/>
                          </a:solidFill>
                          <a:latin typeface="Cambria Math" panose="02040503050406030204" pitchFamily="18" charset="0"/>
                        </a:rPr>
                        <m:t>11</m:t>
                      </m:r>
                    </m:oMath>
                  </m:oMathPara>
                </a14:m>
                <a:endParaRPr lang="LID4096" dirty="0">
                  <a:solidFill>
                    <a:prstClr val="black"/>
                  </a:solidFill>
                  <a:latin typeface="Aptos" panose="02110004020202020204"/>
                </a:endParaRPr>
              </a:p>
            </p:txBody>
          </p:sp>
        </mc:Choice>
        <mc:Fallback>
          <p:sp>
            <p:nvSpPr>
              <p:cNvPr id="53" name="TextBox 17">
                <a:extLst>
                  <a:ext uri="{FF2B5EF4-FFF2-40B4-BE49-F238E27FC236}">
                    <a16:creationId xmlns:a16="http://schemas.microsoft.com/office/drawing/2014/main" id="{40D41451-169F-7EEC-288F-60392FD1CBB8}"/>
                  </a:ext>
                </a:extLst>
              </p:cNvPr>
              <p:cNvSpPr txBox="1">
                <a:spLocks noRot="1" noChangeAspect="1" noMove="1" noResize="1" noEditPoints="1" noAdjustHandles="1" noChangeArrowheads="1" noChangeShapeType="1" noTextEdit="1"/>
              </p:cNvSpPr>
              <p:nvPr/>
            </p:nvSpPr>
            <p:spPr>
              <a:xfrm>
                <a:off x="9033665" y="731784"/>
                <a:ext cx="370614" cy="261610"/>
              </a:xfrm>
              <a:prstGeom prst="rect">
                <a:avLst/>
              </a:prstGeom>
              <a:blipFill>
                <a:blip r:embed="rId17"/>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54" name="TextBox 17">
                <a:extLst>
                  <a:ext uri="{FF2B5EF4-FFF2-40B4-BE49-F238E27FC236}">
                    <a16:creationId xmlns:a16="http://schemas.microsoft.com/office/drawing/2014/main" id="{5E8B5DD4-AC50-3CDF-5282-E2360D3D55DE}"/>
                  </a:ext>
                </a:extLst>
              </p:cNvPr>
              <p:cNvSpPr txBox="1"/>
              <p:nvPr/>
            </p:nvSpPr>
            <p:spPr>
              <a:xfrm>
                <a:off x="8492139" y="215602"/>
                <a:ext cx="370614" cy="261610"/>
              </a:xfrm>
              <a:prstGeom prst="rect">
                <a:avLst/>
              </a:prstGeom>
              <a:noFill/>
            </p:spPr>
            <p:txBody>
              <a:bodyPr wrap="none" rtlCol="0">
                <a:spAutoFit/>
              </a:bodyPr>
              <a:lstStyle/>
              <a:p>
                <a:pPr defTabSz="457200"/>
                <a14:m>
                  <m:oMathPara xmlns:m="http://schemas.openxmlformats.org/officeDocument/2006/math">
                    <m:oMathParaPr>
                      <m:jc m:val="centerGroup"/>
                    </m:oMathParaPr>
                    <m:oMath xmlns:m="http://schemas.openxmlformats.org/officeDocument/2006/math">
                      <m:r>
                        <a:rPr lang="en-GB" sz="1100" b="0" i="1" dirty="0" smtClean="0">
                          <a:solidFill>
                            <a:prstClr val="black"/>
                          </a:solidFill>
                          <a:latin typeface="Cambria Math" panose="02040503050406030204" pitchFamily="18" charset="0"/>
                        </a:rPr>
                        <m:t>11</m:t>
                      </m:r>
                    </m:oMath>
                  </m:oMathPara>
                </a14:m>
                <a:endParaRPr lang="LID4096" dirty="0">
                  <a:solidFill>
                    <a:prstClr val="black"/>
                  </a:solidFill>
                  <a:latin typeface="Aptos" panose="02110004020202020204"/>
                </a:endParaRPr>
              </a:p>
            </p:txBody>
          </p:sp>
        </mc:Choice>
        <mc:Fallback>
          <p:sp>
            <p:nvSpPr>
              <p:cNvPr id="54" name="TextBox 17">
                <a:extLst>
                  <a:ext uri="{FF2B5EF4-FFF2-40B4-BE49-F238E27FC236}">
                    <a16:creationId xmlns:a16="http://schemas.microsoft.com/office/drawing/2014/main" id="{5E8B5DD4-AC50-3CDF-5282-E2360D3D55DE}"/>
                  </a:ext>
                </a:extLst>
              </p:cNvPr>
              <p:cNvSpPr txBox="1">
                <a:spLocks noRot="1" noChangeAspect="1" noMove="1" noResize="1" noEditPoints="1" noAdjustHandles="1" noChangeArrowheads="1" noChangeShapeType="1" noTextEdit="1"/>
              </p:cNvSpPr>
              <p:nvPr/>
            </p:nvSpPr>
            <p:spPr>
              <a:xfrm>
                <a:off x="8492139" y="215602"/>
                <a:ext cx="370614" cy="261610"/>
              </a:xfrm>
              <a:prstGeom prst="rect">
                <a:avLst/>
              </a:prstGeom>
              <a:blipFill>
                <a:blip r:embed="rId17"/>
                <a:stretch>
                  <a:fillRect/>
                </a:stretch>
              </a:blipFill>
            </p:spPr>
            <p:txBody>
              <a:bodyPr/>
              <a:lstStyle/>
              <a:p>
                <a:r>
                  <a:rPr lang="en-DE">
                    <a:noFill/>
                  </a:rPr>
                  <a:t> </a:t>
                </a:r>
              </a:p>
            </p:txBody>
          </p:sp>
        </mc:Fallback>
      </mc:AlternateContent>
      <p:sp>
        <p:nvSpPr>
          <p:cNvPr id="58" name="TextBox 5">
            <a:extLst>
              <a:ext uri="{FF2B5EF4-FFF2-40B4-BE49-F238E27FC236}">
                <a16:creationId xmlns:a16="http://schemas.microsoft.com/office/drawing/2014/main" id="{407CC8F9-C217-D6B0-B519-7E4144812BE2}"/>
              </a:ext>
            </a:extLst>
          </p:cNvPr>
          <p:cNvSpPr txBox="1"/>
          <p:nvPr/>
        </p:nvSpPr>
        <p:spPr>
          <a:xfrm>
            <a:off x="7871945" y="2208948"/>
            <a:ext cx="1444464" cy="369332"/>
          </a:xfrm>
          <a:prstGeom prst="rect">
            <a:avLst/>
          </a:prstGeom>
          <a:noFill/>
        </p:spPr>
        <p:txBody>
          <a:bodyPr wrap="square" rtlCol="0">
            <a:spAutoFit/>
          </a:bodyPr>
          <a:lstStyle/>
          <a:p>
            <a:pPr algn="ctr"/>
            <a:r>
              <a:rPr lang="en-US" dirty="0"/>
              <a:t>Layer 1</a:t>
            </a:r>
          </a:p>
        </p:txBody>
      </p:sp>
      <p:sp>
        <p:nvSpPr>
          <p:cNvPr id="59" name="TextBox 5">
            <a:extLst>
              <a:ext uri="{FF2B5EF4-FFF2-40B4-BE49-F238E27FC236}">
                <a16:creationId xmlns:a16="http://schemas.microsoft.com/office/drawing/2014/main" id="{243843DD-C735-2BEA-6B17-033FD2387810}"/>
              </a:ext>
            </a:extLst>
          </p:cNvPr>
          <p:cNvSpPr txBox="1"/>
          <p:nvPr/>
        </p:nvSpPr>
        <p:spPr>
          <a:xfrm>
            <a:off x="6468181" y="1740338"/>
            <a:ext cx="1444464" cy="369332"/>
          </a:xfrm>
          <a:prstGeom prst="rect">
            <a:avLst/>
          </a:prstGeom>
          <a:noFill/>
        </p:spPr>
        <p:txBody>
          <a:bodyPr wrap="square" rtlCol="0">
            <a:spAutoFit/>
          </a:bodyPr>
          <a:lstStyle/>
          <a:p>
            <a:pPr algn="ctr"/>
            <a:r>
              <a:rPr lang="en-US" dirty="0"/>
              <a:t>Layer 2</a:t>
            </a:r>
          </a:p>
        </p:txBody>
      </p:sp>
    </p:spTree>
    <p:extLst>
      <p:ext uri="{BB962C8B-B14F-4D97-AF65-F5344CB8AC3E}">
        <p14:creationId xmlns:p14="http://schemas.microsoft.com/office/powerpoint/2010/main" val="31826048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Grafik 14"/>
          <p:cNvPicPr/>
          <p:nvPr/>
        </p:nvPicPr>
        <p:blipFill>
          <a:blip r:embed="rId2"/>
          <a:stretch/>
        </p:blipFill>
        <p:spPr>
          <a:xfrm>
            <a:off x="5866920" y="888840"/>
            <a:ext cx="6282000" cy="4711320"/>
          </a:xfrm>
          <a:prstGeom prst="rect">
            <a:avLst/>
          </a:prstGeom>
          <a:ln w="0">
            <a:noFill/>
          </a:ln>
        </p:spPr>
      </p:pic>
      <p:pic>
        <p:nvPicPr>
          <p:cNvPr id="534" name="Picture 24"/>
          <p:cNvPicPr/>
          <p:nvPr/>
        </p:nvPicPr>
        <p:blipFill>
          <a:blip r:embed="rId3">
            <a:alphaModFix amt="50000"/>
          </a:blip>
          <a:srcRect r="84765"/>
          <a:stretch/>
        </p:blipFill>
        <p:spPr>
          <a:xfrm>
            <a:off x="628560" y="3107880"/>
            <a:ext cx="937440" cy="809280"/>
          </a:xfrm>
          <a:prstGeom prst="rect">
            <a:avLst/>
          </a:prstGeom>
          <a:ln w="0">
            <a:noFill/>
          </a:ln>
        </p:spPr>
      </p:pic>
      <p:pic>
        <p:nvPicPr>
          <p:cNvPr id="535" name="Picture 26"/>
          <p:cNvPicPr/>
          <p:nvPr/>
        </p:nvPicPr>
        <p:blipFill>
          <a:blip r:embed="rId3">
            <a:alphaModFix amt="50000"/>
          </a:blip>
          <a:srcRect l="56691"/>
          <a:stretch/>
        </p:blipFill>
        <p:spPr>
          <a:xfrm>
            <a:off x="1566360" y="3107880"/>
            <a:ext cx="2667960" cy="809280"/>
          </a:xfrm>
          <a:prstGeom prst="rect">
            <a:avLst/>
          </a:prstGeom>
          <a:ln w="0">
            <a:noFill/>
          </a:ln>
        </p:spPr>
      </p:pic>
      <p:pic>
        <p:nvPicPr>
          <p:cNvPr id="536" name="Picture 33"/>
          <p:cNvPicPr/>
          <p:nvPr/>
        </p:nvPicPr>
        <p:blipFill>
          <a:blip r:embed="rId4"/>
          <a:stretch/>
        </p:blipFill>
        <p:spPr>
          <a:xfrm>
            <a:off x="42840" y="1805040"/>
            <a:ext cx="4647960" cy="980640"/>
          </a:xfrm>
          <a:prstGeom prst="rect">
            <a:avLst/>
          </a:prstGeom>
          <a:ln w="0">
            <a:noFill/>
          </a:ln>
        </p:spPr>
      </p:pic>
      <p:sp>
        <p:nvSpPr>
          <p:cNvPr id="537" name="TextBox 53"/>
          <p:cNvSpPr/>
          <p:nvPr/>
        </p:nvSpPr>
        <p:spPr>
          <a:xfrm>
            <a:off x="2059560" y="108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38" name="TextBox 54"/>
          <p:cNvSpPr/>
          <p:nvPr/>
        </p:nvSpPr>
        <p:spPr>
          <a:xfrm>
            <a:off x="4304520" y="329616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(3)</a:t>
            </a:r>
            <a:endParaRPr lang="en-GB" sz="2000" b="0" strike="noStrike" spc="-1" noProof="0" dirty="0">
              <a:latin typeface="Arial"/>
            </a:endParaRPr>
          </a:p>
        </p:txBody>
      </p:sp>
      <p:sp>
        <p:nvSpPr>
          <p:cNvPr id="539" name="TextBox 55"/>
          <p:cNvSpPr/>
          <p:nvPr/>
        </p:nvSpPr>
        <p:spPr>
          <a:xfrm>
            <a:off x="4786200" y="20588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40" name="TextBox 56"/>
          <p:cNvSpPr/>
          <p:nvPr/>
        </p:nvSpPr>
        <p:spPr>
          <a:xfrm>
            <a:off x="5261400" y="44690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(4)</a:t>
            </a:r>
            <a:endParaRPr lang="en-GB" sz="2000" b="0" strike="noStrike" spc="-1" noProof="0" dirty="0">
              <a:latin typeface="Arial"/>
            </a:endParaRPr>
          </a:p>
        </p:txBody>
      </p:sp>
      <p:pic>
        <p:nvPicPr>
          <p:cNvPr id="541" name="Grafik 23"/>
          <p:cNvPicPr/>
          <p:nvPr/>
        </p:nvPicPr>
        <p:blipFill>
          <a:blip r:embed="rId5">
            <a:alphaModFix amt="50000"/>
          </a:blip>
          <a:stretch/>
        </p:blipFill>
        <p:spPr>
          <a:xfrm>
            <a:off x="368640" y="4327200"/>
            <a:ext cx="4852440" cy="943920"/>
          </a:xfrm>
          <a:prstGeom prst="rect">
            <a:avLst/>
          </a:prstGeom>
          <a:ln w="0">
            <a:noFill/>
          </a:ln>
        </p:spPr>
      </p:pic>
      <p:pic>
        <p:nvPicPr>
          <p:cNvPr id="542" name="Grafik 25"/>
          <p:cNvPicPr/>
          <p:nvPr/>
        </p:nvPicPr>
        <p:blipFill>
          <a:blip r:embed="rId6"/>
          <a:stretch/>
        </p:blipFill>
        <p:spPr>
          <a:xfrm>
            <a:off x="501120" y="888840"/>
            <a:ext cx="1281240" cy="915840"/>
          </a:xfrm>
          <a:prstGeom prst="rect">
            <a:avLst/>
          </a:prstGeom>
          <a:ln w="0">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Grafik 14"/>
          <p:cNvPicPr/>
          <p:nvPr/>
        </p:nvPicPr>
        <p:blipFill>
          <a:blip r:embed="rId2"/>
          <a:stretch/>
        </p:blipFill>
        <p:spPr>
          <a:xfrm>
            <a:off x="7858440" y="26640"/>
            <a:ext cx="4333320" cy="3249720"/>
          </a:xfrm>
          <a:prstGeom prst="rect">
            <a:avLst/>
          </a:prstGeom>
          <a:ln w="0">
            <a:noFill/>
          </a:ln>
        </p:spPr>
      </p:pic>
      <mc:AlternateContent xmlns:mc="http://schemas.openxmlformats.org/markup-compatibility/2006" xmlns:a14="http://schemas.microsoft.com/office/drawing/2010/main">
        <mc:Choice Requires="a14">
          <p:sp>
            <p:nvSpPr>
              <p:cNvPr id="545" name="TextBox 69"/>
              <p:cNvSpPr txBox="1"/>
              <p:nvPr/>
            </p:nvSpPr>
            <p:spPr>
              <a:xfrm rot="5400000">
                <a:off x="1915200" y="122400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545" name="TextBox 69"/>
              <p:cNvSpPr txBox="1">
                <a:spLocks noRot="1" noChangeAspect="1" noMove="1" noResize="1" noEditPoints="1" noAdjustHandles="1" noChangeArrowheads="1" noChangeShapeType="1" noTextEdit="1"/>
              </p:cNvSpPr>
              <p:nvPr/>
            </p:nvSpPr>
            <p:spPr>
              <a:xfrm rot="5400000">
                <a:off x="1915200" y="1224000"/>
                <a:ext cx="375840" cy="230400"/>
              </a:xfrm>
              <a:prstGeom prst="rect">
                <a:avLst/>
              </a:prstGeom>
              <a:blipFill>
                <a:blip r:embed="rId3"/>
                <a:stretch>
                  <a:fillRect l="-86842"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6" name="TextBox 70"/>
              <p:cNvSpPr txBox="1"/>
              <p:nvPr/>
            </p:nvSpPr>
            <p:spPr>
              <a:xfrm rot="5400000">
                <a:off x="2000160" y="16210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546" name="TextBox 70"/>
              <p:cNvSpPr txBox="1">
                <a:spLocks noRot="1" noChangeAspect="1" noMove="1" noResize="1" noEditPoints="1" noAdjustHandles="1" noChangeArrowheads="1" noChangeShapeType="1" noTextEdit="1"/>
              </p:cNvSpPr>
              <p:nvPr/>
            </p:nvSpPr>
            <p:spPr>
              <a:xfrm rot="5400000">
                <a:off x="2000160" y="1621080"/>
                <a:ext cx="414360" cy="226080"/>
              </a:xfrm>
              <a:prstGeom prst="rect">
                <a:avLst/>
              </a:prstGeom>
              <a:blipFill>
                <a:blip r:embed="rId4"/>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7" name="TextBox 71"/>
              <p:cNvSpPr txBox="1"/>
              <p:nvPr/>
            </p:nvSpPr>
            <p:spPr>
              <a:xfrm rot="5400000">
                <a:off x="1942920" y="208080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547" name="TextBox 71"/>
              <p:cNvSpPr txBox="1">
                <a:spLocks noRot="1" noChangeAspect="1" noMove="1" noResize="1" noEditPoints="1" noAdjustHandles="1" noChangeArrowheads="1" noChangeShapeType="1" noTextEdit="1"/>
              </p:cNvSpPr>
              <p:nvPr/>
            </p:nvSpPr>
            <p:spPr>
              <a:xfrm rot="5400000">
                <a:off x="1942920" y="2080800"/>
                <a:ext cx="300240" cy="214920"/>
              </a:xfrm>
              <a:prstGeom prst="rect">
                <a:avLst/>
              </a:prstGeom>
              <a:blipFill>
                <a:blip r:embed="rId5"/>
                <a:stretch>
                  <a:fillRect l="-77143" b="-68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8" name="TextBox 72"/>
              <p:cNvSpPr txBox="1"/>
              <p:nvPr/>
            </p:nvSpPr>
            <p:spPr>
              <a:xfrm rot="5400000">
                <a:off x="2337840" y="22680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548" name="TextBox 72"/>
              <p:cNvSpPr txBox="1">
                <a:spLocks noRot="1" noChangeAspect="1" noMove="1" noResize="1" noEditPoints="1" noAdjustHandles="1" noChangeArrowheads="1" noChangeShapeType="1" noTextEdit="1"/>
              </p:cNvSpPr>
              <p:nvPr/>
            </p:nvSpPr>
            <p:spPr>
              <a:xfrm rot="5400000">
                <a:off x="2337840" y="2268000"/>
                <a:ext cx="426960" cy="230400"/>
              </a:xfrm>
              <a:prstGeom prst="rect">
                <a:avLst/>
              </a:prstGeom>
              <a:blipFill>
                <a:blip r:embed="rId6"/>
                <a:stretch>
                  <a:fillRect l="-89189" b="-58571"/>
                </a:stretch>
              </a:blipFill>
            </p:spPr>
            <p:txBody>
              <a:bodyPr/>
              <a:lstStyle/>
              <a:p>
                <a:r>
                  <a:rPr lang="LID4096">
                    <a:noFill/>
                  </a:rPr>
                  <a:t> </a:t>
                </a:r>
              </a:p>
            </p:txBody>
          </p:sp>
        </mc:Fallback>
      </mc:AlternateContent>
      <p:grpSp>
        <p:nvGrpSpPr>
          <p:cNvPr id="549" name="Group 73"/>
          <p:cNvGrpSpPr/>
          <p:nvPr/>
        </p:nvGrpSpPr>
        <p:grpSpPr>
          <a:xfrm>
            <a:off x="1366920" y="1189800"/>
            <a:ext cx="419400" cy="4796640"/>
            <a:chOff x="1366920" y="1189800"/>
            <a:chExt cx="419400" cy="4796640"/>
          </a:xfrm>
        </p:grpSpPr>
        <p:sp>
          <p:nvSpPr>
            <p:cNvPr id="550" name="Rectangle 74"/>
            <p:cNvSpPr/>
            <p:nvPr/>
          </p:nvSpPr>
          <p:spPr>
            <a:xfrm rot="5400000">
              <a:off x="1390680" y="11678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1" name="Rectangle 75"/>
            <p:cNvSpPr/>
            <p:nvPr/>
          </p:nvSpPr>
          <p:spPr>
            <a:xfrm rot="5400000">
              <a:off x="1365480" y="15706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2" name="Rectangle 76"/>
            <p:cNvSpPr/>
            <p:nvPr/>
          </p:nvSpPr>
          <p:spPr>
            <a:xfrm rot="5400000">
              <a:off x="1275840" y="25081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3" name="Rectangle 77"/>
            <p:cNvSpPr/>
            <p:nvPr/>
          </p:nvSpPr>
          <p:spPr>
            <a:xfrm rot="5400000">
              <a:off x="1365480" y="19947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4" name="Rectangle 78"/>
            <p:cNvSpPr/>
            <p:nvPr/>
          </p:nvSpPr>
          <p:spPr>
            <a:xfrm rot="5400000">
              <a:off x="1276200" y="353448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5" name="Rectangle 79"/>
            <p:cNvSpPr/>
            <p:nvPr/>
          </p:nvSpPr>
          <p:spPr>
            <a:xfrm rot="5400000">
              <a:off x="1363680" y="302184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6" name="Rectangle 80"/>
            <p:cNvSpPr/>
            <p:nvPr/>
          </p:nvSpPr>
          <p:spPr>
            <a:xfrm rot="5400000">
              <a:off x="1388880" y="43376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7" name="Rectangle 81"/>
            <p:cNvSpPr/>
            <p:nvPr/>
          </p:nvSpPr>
          <p:spPr>
            <a:xfrm rot="5400000">
              <a:off x="1363680" y="47404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8" name="Rectangle 82"/>
            <p:cNvSpPr/>
            <p:nvPr/>
          </p:nvSpPr>
          <p:spPr>
            <a:xfrm rot="5400000">
              <a:off x="1375200" y="55771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9" name="Rectangle 83"/>
            <p:cNvSpPr/>
            <p:nvPr/>
          </p:nvSpPr>
          <p:spPr>
            <a:xfrm rot="5400000">
              <a:off x="1363680" y="51645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60" name="TextBox 84"/>
                <p:cNvSpPr txBox="1"/>
                <p:nvPr/>
              </p:nvSpPr>
              <p:spPr>
                <a:xfrm>
                  <a:off x="1547280" y="40564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560" name="TextBox 84"/>
                <p:cNvSpPr txBox="1">
                  <a:spLocks noRot="1" noChangeAspect="1" noMove="1" noResize="1" noEditPoints="1" noAdjustHandles="1" noChangeArrowheads="1" noChangeShapeType="1" noTextEdit="1"/>
                </p:cNvSpPr>
                <p:nvPr/>
              </p:nvSpPr>
              <p:spPr>
                <a:xfrm>
                  <a:off x="1547280" y="4056480"/>
                  <a:ext cx="93960" cy="307440"/>
                </a:xfrm>
                <a:prstGeom prst="rect">
                  <a:avLst/>
                </a:prstGeom>
                <a:blipFill>
                  <a:blip r:embed="rId7"/>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561" name="TextBox 85"/>
              <p:cNvSpPr txBox="1"/>
              <p:nvPr/>
            </p:nvSpPr>
            <p:spPr>
              <a:xfrm rot="5400000">
                <a:off x="2687760" y="1367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561" name="TextBox 85"/>
              <p:cNvSpPr txBox="1">
                <a:spLocks noRot="1" noChangeAspect="1" noMove="1" noResize="1" noEditPoints="1" noAdjustHandles="1" noChangeArrowheads="1" noChangeShapeType="1" noTextEdit="1"/>
              </p:cNvSpPr>
              <p:nvPr/>
            </p:nvSpPr>
            <p:spPr>
              <a:xfrm rot="5400000">
                <a:off x="2687760" y="1367640"/>
                <a:ext cx="452880" cy="266760"/>
              </a:xfrm>
              <a:prstGeom prst="rect">
                <a:avLst/>
              </a:prstGeom>
              <a:blipFill>
                <a:blip r:embed="rId8"/>
                <a:stretch>
                  <a:fillRect l="-88636" b="-58108"/>
                </a:stretch>
              </a:blipFill>
            </p:spPr>
            <p:txBody>
              <a:bodyPr/>
              <a:lstStyle/>
              <a:p>
                <a:r>
                  <a:rPr lang="LID4096">
                    <a:noFill/>
                  </a:rPr>
                  <a:t> </a:t>
                </a:r>
              </a:p>
            </p:txBody>
          </p:sp>
        </mc:Fallback>
      </mc:AlternateContent>
      <p:sp>
        <p:nvSpPr>
          <p:cNvPr id="562" name="Straight Connector 86"/>
          <p:cNvSpPr/>
          <p:nvPr/>
        </p:nvSpPr>
        <p:spPr>
          <a:xfrm>
            <a:off x="2689920" y="122616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3" name="Straight Connector 87"/>
          <p:cNvSpPr/>
          <p:nvPr/>
        </p:nvSpPr>
        <p:spPr>
          <a:xfrm flipH="1">
            <a:off x="2348640" y="20257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4" name="Straight Connector 88"/>
          <p:cNvSpPr/>
          <p:nvPr/>
        </p:nvSpPr>
        <p:spPr>
          <a:xfrm>
            <a:off x="1894320" y="118440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5" name="Straight Connector 89"/>
          <p:cNvSpPr/>
          <p:nvPr/>
        </p:nvSpPr>
        <p:spPr>
          <a:xfrm flipH="1">
            <a:off x="1860120" y="2338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6" name="Straight Connector 90"/>
          <p:cNvSpPr/>
          <p:nvPr/>
        </p:nvSpPr>
        <p:spPr>
          <a:xfrm flipH="1">
            <a:off x="1853280" y="11512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7" name="Straight Connector 91"/>
          <p:cNvSpPr/>
          <p:nvPr/>
        </p:nvSpPr>
        <p:spPr>
          <a:xfrm flipH="1">
            <a:off x="1855800" y="1487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8" name="Straight Connector 92"/>
          <p:cNvSpPr/>
          <p:nvPr/>
        </p:nvSpPr>
        <p:spPr>
          <a:xfrm flipH="1">
            <a:off x="1863720" y="19159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9" name="Straight Connector 93"/>
          <p:cNvSpPr/>
          <p:nvPr/>
        </p:nvSpPr>
        <p:spPr>
          <a:xfrm flipH="1">
            <a:off x="2644920" y="118764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0" name="Straight Connector 94"/>
          <p:cNvSpPr/>
          <p:nvPr/>
        </p:nvSpPr>
        <p:spPr>
          <a:xfrm flipH="1">
            <a:off x="2653200" y="435312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1" name="Straight Connector 95"/>
          <p:cNvSpPr/>
          <p:nvPr/>
        </p:nvSpPr>
        <p:spPr>
          <a:xfrm flipH="1">
            <a:off x="2319120" y="2963520"/>
            <a:ext cx="77040" cy="774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2" name="Straight Connector 96"/>
          <p:cNvSpPr/>
          <p:nvPr/>
        </p:nvSpPr>
        <p:spPr>
          <a:xfrm flipH="1">
            <a:off x="2323080" y="1991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3" name="TextBox 97"/>
          <p:cNvSpPr/>
          <p:nvPr/>
        </p:nvSpPr>
        <p:spPr>
          <a:xfrm>
            <a:off x="-79200" y="111708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574" name="TextBox 98"/>
          <p:cNvSpPr/>
          <p:nvPr/>
        </p:nvSpPr>
        <p:spPr>
          <a:xfrm>
            <a:off x="-74880" y="164772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575" name="TextBox 99"/>
          <p:cNvSpPr/>
          <p:nvPr/>
        </p:nvSpPr>
        <p:spPr>
          <a:xfrm>
            <a:off x="-52200" y="22035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576" name="TextBox 100"/>
          <p:cNvSpPr/>
          <p:nvPr/>
        </p:nvSpPr>
        <p:spPr>
          <a:xfrm>
            <a:off x="-62280" y="27608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577" name="Straight Arrow Connector 101"/>
          <p:cNvSpPr/>
          <p:nvPr/>
        </p:nvSpPr>
        <p:spPr>
          <a:xfrm flipH="1" flipV="1">
            <a:off x="907920" y="13759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8" name="Straight Arrow Connector 102"/>
          <p:cNvSpPr/>
          <p:nvPr/>
        </p:nvSpPr>
        <p:spPr>
          <a:xfrm flipH="1" flipV="1">
            <a:off x="899640" y="18475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9" name="Straight Arrow Connector 103"/>
          <p:cNvSpPr/>
          <p:nvPr/>
        </p:nvSpPr>
        <p:spPr>
          <a:xfrm flipH="1">
            <a:off x="1111680" y="2232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0" name="Straight Arrow Connector 104"/>
          <p:cNvSpPr/>
          <p:nvPr/>
        </p:nvSpPr>
        <p:spPr>
          <a:xfrm flipH="1">
            <a:off x="1103760" y="278928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1" name="TextBox 2"/>
          <p:cNvSpPr/>
          <p:nvPr/>
        </p:nvSpPr>
        <p:spPr>
          <a:xfrm>
            <a:off x="3061440" y="255924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582" name="Table 5"/>
          <p:cNvGraphicFramePr/>
          <p:nvPr>
            <p:extLst>
              <p:ext uri="{D42A27DB-BD31-4B8C-83A1-F6EECF244321}">
                <p14:modId xmlns:p14="http://schemas.microsoft.com/office/powerpoint/2010/main" val="2794857677"/>
              </p:ext>
            </p:extLst>
          </p:nvPr>
        </p:nvGraphicFramePr>
        <p:xfrm>
          <a:off x="3028680" y="3326040"/>
          <a:ext cx="4790880" cy="3600000"/>
        </p:xfrm>
        <a:graphic>
          <a:graphicData uri="http://schemas.openxmlformats.org/drawingml/2006/table">
            <a:tbl>
              <a:tblPr/>
              <a:tblGrid>
                <a:gridCol w="4347360">
                  <a:extLst>
                    <a:ext uri="{9D8B030D-6E8A-4147-A177-3AD203B41FA5}">
                      <a16:colId xmlns:a16="http://schemas.microsoft.com/office/drawing/2014/main" val="20000"/>
                    </a:ext>
                  </a:extLst>
                </a:gridCol>
                <a:gridCol w="4435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solidFill>
                          <a:schemeClr val="tx1"/>
                        </a:solidFil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583" name="Rectangle: Rounded Corners 6"/>
          <p:cNvSpPr/>
          <p:nvPr/>
        </p:nvSpPr>
        <p:spPr>
          <a:xfrm>
            <a:off x="3019320" y="2963880"/>
            <a:ext cx="479088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84" name="Grafik 16"/>
          <p:cNvPicPr/>
          <p:nvPr/>
        </p:nvPicPr>
        <p:blipFill>
          <a:blip r:embed="rId9"/>
          <a:stretch/>
        </p:blipFill>
        <p:spPr>
          <a:xfrm>
            <a:off x="7985880" y="3627000"/>
            <a:ext cx="4059360" cy="3044160"/>
          </a:xfrm>
          <a:prstGeom prst="rect">
            <a:avLst/>
          </a:prstGeom>
          <a:ln w="0">
            <a:noFill/>
          </a:ln>
        </p:spPr>
      </p:pic>
      <p:sp>
        <p:nvSpPr>
          <p:cNvPr id="585" name="PlaceHolder 2"/>
          <p:cNvSpPr>
            <a:spLocks noGrp="1"/>
          </p:cNvSpPr>
          <p:nvPr>
            <p:ph type="title"/>
          </p:nvPr>
        </p:nvSpPr>
        <p:spPr>
          <a:xfrm>
            <a:off x="-22680" y="-15840"/>
            <a:ext cx="5356440" cy="626760"/>
          </a:xfrm>
          <a:prstGeom prst="rect">
            <a:avLst/>
          </a:prstGeom>
          <a:noFill/>
          <a:ln w="0">
            <a:noFill/>
          </a:ln>
        </p:spPr>
        <p:txBody>
          <a:bodyPr anchor="ctr">
            <a:normAutofit/>
          </a:bodyPr>
          <a:lstStyle/>
          <a:p>
            <a:pPr>
              <a:lnSpc>
                <a:spcPct val="90000"/>
              </a:lnSpc>
              <a:buNone/>
            </a:pPr>
            <a:r>
              <a:rPr lang="en-GB" sz="2400" b="0" strike="noStrike" spc="-1" noProof="0" dirty="0">
                <a:solidFill>
                  <a:srgbClr val="000000"/>
                </a:solidFill>
                <a:latin typeface="Calibri Light"/>
              </a:rPr>
              <a:t>Balancing Overhead - Throughput</a:t>
            </a:r>
            <a:endParaRPr lang="en-GB" sz="2400" b="0" strike="noStrike" spc="-1" noProof="0" dirty="0">
              <a:solidFill>
                <a:srgbClr val="000000"/>
              </a:solidFill>
              <a:latin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7"/>
          <p:cNvPicPr/>
          <p:nvPr/>
        </p:nvPicPr>
        <p:blipFill>
          <a:blip r:embed="rId2"/>
          <a:stretch/>
        </p:blipFill>
        <p:spPr>
          <a:xfrm>
            <a:off x="643320" y="757080"/>
            <a:ext cx="10904760" cy="5343120"/>
          </a:xfrm>
          <a:prstGeom prst="rect">
            <a:avLst/>
          </a:prstGeom>
          <a:ln w="0">
            <a:noFill/>
          </a:ln>
        </p:spPr>
      </p:pic>
      <p:grpSp>
        <p:nvGrpSpPr>
          <p:cNvPr id="587" name="Group 3"/>
          <p:cNvGrpSpPr/>
          <p:nvPr/>
        </p:nvGrpSpPr>
        <p:grpSpPr>
          <a:xfrm>
            <a:off x="10109160" y="6111360"/>
            <a:ext cx="1246680" cy="496080"/>
            <a:chOff x="10109160" y="6111360"/>
            <a:chExt cx="1246680" cy="496080"/>
          </a:xfrm>
        </p:grpSpPr>
        <p:sp>
          <p:nvSpPr>
            <p:cNvPr id="588" name="Rectangle 4"/>
            <p:cNvSpPr/>
            <p:nvPr/>
          </p:nvSpPr>
          <p:spPr>
            <a:xfrm>
              <a:off x="10109160" y="6111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589" name="Graphic 5"/>
            <p:cNvPicPr/>
            <p:nvPr/>
          </p:nvPicPr>
          <p:blipFill>
            <a:blip r:embed="rId3"/>
            <a:stretch/>
          </p:blipFill>
          <p:spPr>
            <a:xfrm>
              <a:off x="10122840" y="6297120"/>
              <a:ext cx="1232640" cy="251640"/>
            </a:xfrm>
            <a:prstGeom prst="rect">
              <a:avLst/>
            </a:prstGeom>
            <a:ln w="0">
              <a:noFill/>
            </a:ln>
          </p:spPr>
        </p:pic>
      </p:grpSp>
      <p:sp>
        <p:nvSpPr>
          <p:cNvPr id="590" name="TextBox 9"/>
          <p:cNvSpPr/>
          <p:nvPr/>
        </p:nvSpPr>
        <p:spPr>
          <a:xfrm>
            <a:off x="819720" y="55080"/>
            <a:ext cx="579096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800" b="0" strike="noStrike" spc="-1" noProof="0" dirty="0">
                <a:solidFill>
                  <a:srgbClr val="000000"/>
                </a:solidFill>
                <a:latin typeface="Calibri"/>
              </a:rPr>
              <a:t>Optimal balancing of the trade-off complexity vs. performance vs. estimation overhead in RIS </a:t>
            </a:r>
            <a:endParaRPr lang="en-GB" sz="2800" b="0" strike="noStrike" spc="-1" noProof="0" dirty="0">
              <a:latin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240" name="TextBox 55"/>
          <p:cNvSpPr/>
          <p:nvPr/>
        </p:nvSpPr>
        <p:spPr>
          <a:xfrm>
            <a:off x="3216960" y="148896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241" name="TextBox 56"/>
          <p:cNvSpPr/>
          <p:nvPr/>
        </p:nvSpPr>
        <p:spPr>
          <a:xfrm>
            <a:off x="2819520" y="23792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242" name="TextBox 57"/>
          <p:cNvSpPr/>
          <p:nvPr/>
        </p:nvSpPr>
        <p:spPr>
          <a:xfrm>
            <a:off x="3002400" y="331848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243" name="Straight Arrow Connector 59"/>
          <p:cNvSpPr/>
          <p:nvPr/>
        </p:nvSpPr>
        <p:spPr>
          <a:xfrm flipH="1">
            <a:off x="4951440" y="185832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4" name="Straight Arrow Connector 61"/>
          <p:cNvSpPr/>
          <p:nvPr/>
        </p:nvSpPr>
        <p:spPr>
          <a:xfrm>
            <a:off x="4952160" y="274824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5"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246" name="TextBox 69"/>
              <p:cNvSpPr txBox="1"/>
              <p:nvPr/>
            </p:nvSpPr>
            <p:spPr>
              <a:xfrm rot="5400000">
                <a:off x="2148840" y="113436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246" name="TextBox 69"/>
              <p:cNvSpPr txBox="1">
                <a:spLocks noRot="1" noChangeAspect="1" noMove="1" noResize="1" noEditPoints="1" noAdjustHandles="1" noChangeArrowheads="1" noChangeShapeType="1" noTextEdit="1"/>
              </p:cNvSpPr>
              <p:nvPr/>
            </p:nvSpPr>
            <p:spPr>
              <a:xfrm rot="5400000">
                <a:off x="2148840" y="1134360"/>
                <a:ext cx="375840" cy="230400"/>
              </a:xfrm>
              <a:prstGeom prst="rect">
                <a:avLst/>
              </a:prstGeom>
              <a:blipFill>
                <a:blip r:embed="rId2"/>
                <a:stretch>
                  <a:fillRect l="-84211"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7" name="TextBox 70"/>
              <p:cNvSpPr txBox="1"/>
              <p:nvPr/>
            </p:nvSpPr>
            <p:spPr>
              <a:xfrm rot="5400000">
                <a:off x="2225340" y="1531148"/>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247" name="TextBox 70"/>
              <p:cNvSpPr txBox="1">
                <a:spLocks noRot="1" noChangeAspect="1" noMove="1" noResize="1" noEditPoints="1" noAdjustHandles="1" noChangeArrowheads="1" noChangeShapeType="1" noTextEdit="1"/>
              </p:cNvSpPr>
              <p:nvPr/>
            </p:nvSpPr>
            <p:spPr>
              <a:xfrm rot="5400000">
                <a:off x="2225340" y="1531148"/>
                <a:ext cx="414360" cy="226080"/>
              </a:xfrm>
              <a:prstGeom prst="rect">
                <a:avLst/>
              </a:prstGeom>
              <a:blipFill>
                <a:blip r:embed="rId3"/>
                <a:stretch>
                  <a:fillRect l="-8684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8"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248"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9"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249"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250" name="Group 73"/>
          <p:cNvGrpSpPr/>
          <p:nvPr/>
        </p:nvGrpSpPr>
        <p:grpSpPr>
          <a:xfrm>
            <a:off x="1434600" y="1218240"/>
            <a:ext cx="419400" cy="4797000"/>
            <a:chOff x="1434600" y="1218240"/>
            <a:chExt cx="419400" cy="4797000"/>
          </a:xfrm>
        </p:grpSpPr>
        <p:sp>
          <p:nvSpPr>
            <p:cNvPr id="251"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2"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3"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4"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5"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6"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7"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8"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9"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60"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61"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261"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262"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262"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263"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4"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5"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6"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7"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8"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9"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0"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1"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2"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3"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4"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275"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276"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277"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278"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9"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0"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1"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2" name="Grafik 28"/>
          <p:cNvPicPr/>
          <p:nvPr/>
        </p:nvPicPr>
        <p:blipFill>
          <a:blip r:embed="rId8"/>
          <a:stretch/>
        </p:blipFill>
        <p:spPr>
          <a:xfrm>
            <a:off x="7159680" y="1808280"/>
            <a:ext cx="4924440" cy="4938480"/>
          </a:xfrm>
          <a:prstGeom prst="rect">
            <a:avLst/>
          </a:prstGeom>
          <a:ln w="0">
            <a:noFill/>
          </a:ln>
        </p:spPr>
      </p:pic>
      <p:pic>
        <p:nvPicPr>
          <p:cNvPr id="283" name="Picture 10"/>
          <p:cNvPicPr/>
          <p:nvPr/>
        </p:nvPicPr>
        <p:blipFill>
          <a:blip r:embed="rId9"/>
          <a:srcRect l="23289" t="10709" r="22283" b="34619"/>
          <a:stretch/>
        </p:blipFill>
        <p:spPr>
          <a:xfrm>
            <a:off x="7356240" y="70200"/>
            <a:ext cx="2418840" cy="959760"/>
          </a:xfrm>
          <a:prstGeom prst="rect">
            <a:avLst/>
          </a:prstGeom>
          <a:ln w="0">
            <a:noFill/>
          </a:ln>
        </p:spPr>
      </p:pic>
      <p:sp>
        <p:nvSpPr>
          <p:cNvPr id="284"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5" name="Graphic 11" descr="Cell Tower with solid fill"/>
          <p:cNvPicPr/>
          <p:nvPr/>
        </p:nvPicPr>
        <p:blipFill>
          <a:blip r:embed="rId10"/>
          <a:stretch/>
        </p:blipFill>
        <p:spPr>
          <a:xfrm>
            <a:off x="7016400" y="1179720"/>
            <a:ext cx="628200" cy="628200"/>
          </a:xfrm>
          <a:prstGeom prst="rect">
            <a:avLst/>
          </a:prstGeom>
          <a:ln w="0">
            <a:noFill/>
          </a:ln>
        </p:spPr>
      </p:pic>
      <p:sp>
        <p:nvSpPr>
          <p:cNvPr id="286" name="Straight Arrow Connector 16"/>
          <p:cNvSpPr/>
          <p:nvPr/>
        </p:nvSpPr>
        <p:spPr>
          <a:xfrm>
            <a:off x="8565840" y="1030320"/>
            <a:ext cx="1060920" cy="31870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7"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288"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spTree>
    <p:extLst>
      <p:ext uri="{BB962C8B-B14F-4D97-AF65-F5344CB8AC3E}">
        <p14:creationId xmlns:p14="http://schemas.microsoft.com/office/powerpoint/2010/main" val="858202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6581</Words>
  <Application>Microsoft Office PowerPoint</Application>
  <PresentationFormat>Breitbild</PresentationFormat>
  <Paragraphs>1563</Paragraphs>
  <Slides>93</Slides>
  <Notes>9</Notes>
  <HiddenSlides>7</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93</vt:i4>
      </vt:variant>
    </vt:vector>
  </HeadingPairs>
  <TitlesOfParts>
    <vt:vector size="105" baseType="lpstr">
      <vt:lpstr>Aptos</vt:lpstr>
      <vt:lpstr>Arial</vt:lpstr>
      <vt:lpstr>Calibri</vt:lpstr>
      <vt:lpstr>Calibri Light</vt:lpstr>
      <vt:lpstr>Cambria Math</vt:lpstr>
      <vt:lpstr>CMR10</vt:lpstr>
      <vt:lpstr>HelveticaNeue Regular</vt:lpstr>
      <vt:lpstr>NimbusRomNo9L-Medi</vt:lpstr>
      <vt:lpstr>NimbusRomNo9L-Regu</vt:lpstr>
      <vt:lpstr>Times New Roman</vt:lpstr>
      <vt:lpstr>Wingdings</vt:lpstr>
      <vt:lpstr>Office Theme</vt:lpstr>
      <vt:lpstr>Advancing localization technologies using  Stacked Intelligent Metasurfaces  </vt:lpstr>
      <vt:lpstr>Use case: Fast tracking of Autonomous Mobile Robots for Smart Factory</vt:lpstr>
      <vt:lpstr>PowerPoint-Präsentation</vt:lpstr>
      <vt:lpstr>PowerPoint-Präsentation</vt:lpstr>
      <vt:lpstr>PowerPoint-Präsentation</vt:lpstr>
      <vt:lpstr>PowerPoint-Präsentation</vt:lpstr>
      <vt:lpstr>SIM modeling</vt:lpstr>
      <vt:lpstr>SIM modeling</vt:lpstr>
      <vt:lpstr>SIM modeling</vt:lpstr>
      <vt:lpstr>SIM modeling</vt:lpstr>
      <vt:lpstr>SIM modeling</vt:lpstr>
      <vt:lpstr>SIM approximator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Advancing localization technologies using  Stacked Intelligent Metasurfaces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Localization Scenario</vt:lpstr>
      <vt:lpstr>Localization Scenario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Motivation: Balancing Overhead - Throughput</vt:lpstr>
      <vt:lpstr>Motivation: Balancing Overhead - Throughput</vt:lpstr>
      <vt:lpstr>Balancing Overhead - Throughput</vt:lpstr>
      <vt:lpstr>SNR evaluation</vt:lpstr>
      <vt:lpstr>Localizing the MU</vt:lpstr>
      <vt:lpstr>Age of Information</vt:lpstr>
      <vt:lpstr>Age of Information</vt:lpstr>
      <vt:lpstr>Balancing Overhead - Throughput</vt:lpstr>
      <vt:lpstr>PowerPoint-Präsentation</vt:lpstr>
      <vt:lpstr>Approach</vt:lpstr>
      <vt:lpstr>Approach</vt:lpstr>
      <vt:lpstr>Balancing Overhead - Throughput</vt:lpstr>
      <vt:lpstr>Balancing Overhead - Throughput</vt:lpstr>
      <vt:lpstr>Balancing Overhead - Throughput</vt:lpstr>
      <vt:lpstr>Balancing Overhead - Throughput</vt:lpstr>
      <vt:lpstr>Balancing Overhead - Throughput</vt:lpstr>
      <vt:lpstr>PowerPoint-Präsentation</vt:lpstr>
      <vt:lpstr>Balancing Overhead - Throughput</vt:lpstr>
      <vt:lpstr>Balancing Overhead - Throughput</vt:lpstr>
      <vt:lpstr>Balancing Overhead - Throughput</vt:lpstr>
      <vt:lpstr>PowerPoint-Präsentation</vt:lpstr>
      <vt:lpstr>PowerPoint-Präsentation</vt:lpstr>
      <vt:lpstr>PowerPoint-Präsentation</vt:lpstr>
      <vt:lpstr>PowerPoint-Präsentation</vt:lpstr>
      <vt:lpstr>Balancing Overhead - Throughput</vt:lpstr>
      <vt:lpstr>PowerPoint-Präsentation</vt:lpstr>
      <vt:lpstr>Balancing Overhead - Throughput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TU-Pseudonym 7504255944999905</dc:creator>
  <dc:description/>
  <cp:lastModifiedBy>TU-Pseudonym 7504255944999905</cp:lastModifiedBy>
  <cp:revision>169</cp:revision>
  <dcterms:created xsi:type="dcterms:W3CDTF">2022-06-08T07:15:58Z</dcterms:created>
  <dcterms:modified xsi:type="dcterms:W3CDTF">2026-02-10T09:06:45Z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